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notesSlides/notesSlide43.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6"/>
  </p:notesMasterIdLst>
  <p:sldIdLst>
    <p:sldId id="256" r:id="rId2"/>
    <p:sldId id="257" r:id="rId3"/>
    <p:sldId id="259" r:id="rId4"/>
    <p:sldId id="261" r:id="rId5"/>
    <p:sldId id="263" r:id="rId6"/>
    <p:sldId id="265" r:id="rId7"/>
    <p:sldId id="323" r:id="rId8"/>
    <p:sldId id="258" r:id="rId9"/>
    <p:sldId id="266" r:id="rId10"/>
    <p:sldId id="269" r:id="rId11"/>
    <p:sldId id="270" r:id="rId12"/>
    <p:sldId id="271" r:id="rId13"/>
    <p:sldId id="319" r:id="rId14"/>
    <p:sldId id="267" r:id="rId15"/>
    <p:sldId id="278" r:id="rId16"/>
    <p:sldId id="279" r:id="rId17"/>
    <p:sldId id="275" r:id="rId18"/>
    <p:sldId id="281" r:id="rId19"/>
    <p:sldId id="283" r:id="rId20"/>
    <p:sldId id="276" r:id="rId21"/>
    <p:sldId id="284" r:id="rId22"/>
    <p:sldId id="285" r:id="rId23"/>
    <p:sldId id="286" r:id="rId24"/>
    <p:sldId id="274" r:id="rId25"/>
    <p:sldId id="288" r:id="rId26"/>
    <p:sldId id="316" r:id="rId27"/>
    <p:sldId id="315" r:id="rId28"/>
    <p:sldId id="290" r:id="rId29"/>
    <p:sldId id="291" r:id="rId30"/>
    <p:sldId id="296" r:id="rId31"/>
    <p:sldId id="298" r:id="rId32"/>
    <p:sldId id="300" r:id="rId33"/>
    <p:sldId id="301" r:id="rId34"/>
    <p:sldId id="324" r:id="rId35"/>
    <p:sldId id="294" r:id="rId36"/>
    <p:sldId id="304" r:id="rId37"/>
    <p:sldId id="321" r:id="rId38"/>
    <p:sldId id="317" r:id="rId39"/>
    <p:sldId id="322" r:id="rId40"/>
    <p:sldId id="306" r:id="rId41"/>
    <p:sldId id="303" r:id="rId42"/>
    <p:sldId id="295" r:id="rId43"/>
    <p:sldId id="312" r:id="rId44"/>
    <p:sldId id="314" r:id="rId4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CC00CC"/>
    <a:srgbClr val="FFCCFF"/>
    <a:srgbClr val="FF99FF"/>
    <a:srgbClr val="FF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06" autoAdjust="0"/>
    <p:restoredTop sz="94660"/>
  </p:normalViewPr>
  <p:slideViewPr>
    <p:cSldViewPr>
      <p:cViewPr>
        <p:scale>
          <a:sx n="50" d="100"/>
          <a:sy n="50" d="100"/>
        </p:scale>
        <p:origin x="-1956" y="-7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46"/>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430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4608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551B631-B095-40D4-B514-3BE0A5DF0F25}"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pPr eaLnBrk="1" hangingPunct="1"/>
            <a:endParaRPr lang="en-US" dirty="0" smtClean="0"/>
          </a:p>
        </p:txBody>
      </p:sp>
      <p:sp>
        <p:nvSpPr>
          <p:cNvPr id="47108" name="Slide Number Placeholder 3"/>
          <p:cNvSpPr>
            <a:spLocks noGrp="1"/>
          </p:cNvSpPr>
          <p:nvPr>
            <p:ph type="sldNum" sz="quarter" idx="5"/>
          </p:nvPr>
        </p:nvSpPr>
        <p:spPr>
          <a:noFill/>
        </p:spPr>
        <p:txBody>
          <a:bodyPr/>
          <a:lstStyle/>
          <a:p>
            <a:fld id="{6B56F60A-365B-44E9-B773-48F4B18F1A4E}" type="slidenum">
              <a:rPr lang="en-US" smtClean="0"/>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pPr eaLnBrk="1" hangingPunct="1"/>
            <a:endParaRPr lang="en-US" dirty="0" smtClean="0"/>
          </a:p>
        </p:txBody>
      </p:sp>
      <p:sp>
        <p:nvSpPr>
          <p:cNvPr id="57348" name="Slide Number Placeholder 3"/>
          <p:cNvSpPr>
            <a:spLocks noGrp="1"/>
          </p:cNvSpPr>
          <p:nvPr>
            <p:ph type="sldNum" sz="quarter" idx="5"/>
          </p:nvPr>
        </p:nvSpPr>
        <p:spPr>
          <a:noFill/>
        </p:spPr>
        <p:txBody>
          <a:bodyPr/>
          <a:lstStyle/>
          <a:p>
            <a:fld id="{43F34153-F188-4DC7-8472-33C8D2CE106E}" type="slidenum">
              <a:rPr lang="en-US" smtClean="0"/>
              <a:pPr/>
              <a:t>10</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pPr eaLnBrk="1" hangingPunct="1"/>
            <a:endParaRPr lang="en-US" dirty="0" smtClean="0"/>
          </a:p>
        </p:txBody>
      </p:sp>
      <p:sp>
        <p:nvSpPr>
          <p:cNvPr id="58372" name="Slide Number Placeholder 3"/>
          <p:cNvSpPr>
            <a:spLocks noGrp="1"/>
          </p:cNvSpPr>
          <p:nvPr>
            <p:ph type="sldNum" sz="quarter" idx="5"/>
          </p:nvPr>
        </p:nvSpPr>
        <p:spPr>
          <a:noFill/>
        </p:spPr>
        <p:txBody>
          <a:bodyPr/>
          <a:lstStyle/>
          <a:p>
            <a:fld id="{F5C0EC90-6ADD-411A-BA31-1FB167D24A82}" type="slidenum">
              <a:rPr lang="en-US" smtClean="0"/>
              <a:pPr/>
              <a:t>11</a:t>
            </a:fld>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pPr eaLnBrk="1" hangingPunct="1"/>
            <a:endParaRPr lang="en-US" dirty="0" smtClean="0"/>
          </a:p>
        </p:txBody>
      </p:sp>
      <p:sp>
        <p:nvSpPr>
          <p:cNvPr id="59396" name="Slide Number Placeholder 3"/>
          <p:cNvSpPr>
            <a:spLocks noGrp="1"/>
          </p:cNvSpPr>
          <p:nvPr>
            <p:ph type="sldNum" sz="quarter" idx="5"/>
          </p:nvPr>
        </p:nvSpPr>
        <p:spPr>
          <a:noFill/>
        </p:spPr>
        <p:txBody>
          <a:bodyPr/>
          <a:lstStyle/>
          <a:p>
            <a:fld id="{C60ED80B-4437-4E67-BB58-89445ACDDDC7}" type="slidenum">
              <a:rPr lang="en-US" smtClean="0"/>
              <a:pPr/>
              <a:t>12</a:t>
            </a:fld>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pPr eaLnBrk="1" hangingPunct="1"/>
            <a:endParaRPr lang="en-US" dirty="0" smtClean="0"/>
          </a:p>
        </p:txBody>
      </p:sp>
      <p:sp>
        <p:nvSpPr>
          <p:cNvPr id="57348" name="Slide Number Placeholder 3"/>
          <p:cNvSpPr>
            <a:spLocks noGrp="1"/>
          </p:cNvSpPr>
          <p:nvPr>
            <p:ph type="sldNum" sz="quarter" idx="5"/>
          </p:nvPr>
        </p:nvSpPr>
        <p:spPr>
          <a:noFill/>
        </p:spPr>
        <p:txBody>
          <a:bodyPr/>
          <a:lstStyle/>
          <a:p>
            <a:fld id="{43F34153-F188-4DC7-8472-33C8D2CE106E}" type="slidenum">
              <a:rPr lang="en-US" smtClean="0"/>
              <a:pPr/>
              <a:t>13</a:t>
            </a:fld>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pPr eaLnBrk="1" hangingPunct="1"/>
            <a:endParaRPr lang="en-US" dirty="0" smtClean="0"/>
          </a:p>
        </p:txBody>
      </p:sp>
      <p:sp>
        <p:nvSpPr>
          <p:cNvPr id="60420" name="Slide Number Placeholder 3"/>
          <p:cNvSpPr>
            <a:spLocks noGrp="1"/>
          </p:cNvSpPr>
          <p:nvPr>
            <p:ph type="sldNum" sz="quarter" idx="5"/>
          </p:nvPr>
        </p:nvSpPr>
        <p:spPr>
          <a:noFill/>
        </p:spPr>
        <p:txBody>
          <a:bodyPr/>
          <a:lstStyle/>
          <a:p>
            <a:fld id="{DE6A3D2C-A778-4EB5-95F7-405BAEACA123}" type="slidenum">
              <a:rPr lang="en-US" smtClean="0"/>
              <a:pPr/>
              <a:t>14</a:t>
            </a:fld>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pPr eaLnBrk="1" hangingPunct="1"/>
            <a:endParaRPr lang="en-US" dirty="0" smtClean="0"/>
          </a:p>
        </p:txBody>
      </p:sp>
      <p:sp>
        <p:nvSpPr>
          <p:cNvPr id="61444" name="Slide Number Placeholder 3"/>
          <p:cNvSpPr>
            <a:spLocks noGrp="1"/>
          </p:cNvSpPr>
          <p:nvPr>
            <p:ph type="sldNum" sz="quarter" idx="5"/>
          </p:nvPr>
        </p:nvSpPr>
        <p:spPr>
          <a:noFill/>
        </p:spPr>
        <p:txBody>
          <a:bodyPr/>
          <a:lstStyle/>
          <a:p>
            <a:fld id="{EEE031C6-B922-40A9-838D-449772324F91}" type="slidenum">
              <a:rPr lang="en-US" smtClean="0"/>
              <a:pPr/>
              <a:t>15</a:t>
            </a:fld>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pPr eaLnBrk="1" hangingPunct="1"/>
            <a:endParaRPr lang="en-US" dirty="0" smtClean="0"/>
          </a:p>
        </p:txBody>
      </p:sp>
      <p:sp>
        <p:nvSpPr>
          <p:cNvPr id="62468" name="Slide Number Placeholder 3"/>
          <p:cNvSpPr>
            <a:spLocks noGrp="1"/>
          </p:cNvSpPr>
          <p:nvPr>
            <p:ph type="sldNum" sz="quarter" idx="5"/>
          </p:nvPr>
        </p:nvSpPr>
        <p:spPr>
          <a:noFill/>
        </p:spPr>
        <p:txBody>
          <a:bodyPr/>
          <a:lstStyle/>
          <a:p>
            <a:fld id="{261EC081-D22B-4B03-9D1D-886248101D01}" type="slidenum">
              <a:rPr lang="en-US" smtClean="0"/>
              <a:pPr/>
              <a:t>16</a:t>
            </a:fld>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pPr eaLnBrk="1" hangingPunct="1"/>
            <a:endParaRPr lang="en-US" dirty="0" smtClean="0"/>
          </a:p>
        </p:txBody>
      </p:sp>
      <p:sp>
        <p:nvSpPr>
          <p:cNvPr id="63492" name="Slide Number Placeholder 3"/>
          <p:cNvSpPr>
            <a:spLocks noGrp="1"/>
          </p:cNvSpPr>
          <p:nvPr>
            <p:ph type="sldNum" sz="quarter" idx="5"/>
          </p:nvPr>
        </p:nvSpPr>
        <p:spPr>
          <a:noFill/>
        </p:spPr>
        <p:txBody>
          <a:bodyPr/>
          <a:lstStyle/>
          <a:p>
            <a:fld id="{C8BFC7B4-8BC0-4135-B1D0-7CFFE80D7F29}" type="slidenum">
              <a:rPr lang="en-US" smtClean="0"/>
              <a:pPr/>
              <a:t>17</a:t>
            </a:fld>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pPr eaLnBrk="1" hangingPunct="1"/>
            <a:endParaRPr lang="en-US" dirty="0" smtClean="0"/>
          </a:p>
        </p:txBody>
      </p:sp>
      <p:sp>
        <p:nvSpPr>
          <p:cNvPr id="64516" name="Slide Number Placeholder 3"/>
          <p:cNvSpPr>
            <a:spLocks noGrp="1"/>
          </p:cNvSpPr>
          <p:nvPr>
            <p:ph type="sldNum" sz="quarter" idx="5"/>
          </p:nvPr>
        </p:nvSpPr>
        <p:spPr>
          <a:noFill/>
        </p:spPr>
        <p:txBody>
          <a:bodyPr/>
          <a:lstStyle/>
          <a:p>
            <a:fld id="{0F7C533F-8D31-497C-A0DE-EF421C5356CD}" type="slidenum">
              <a:rPr lang="en-US" smtClean="0"/>
              <a:pPr/>
              <a:t>18</a:t>
            </a:fld>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pPr eaLnBrk="1" hangingPunct="1"/>
            <a:endParaRPr lang="en-US" dirty="0" smtClean="0"/>
          </a:p>
        </p:txBody>
      </p:sp>
      <p:sp>
        <p:nvSpPr>
          <p:cNvPr id="65540" name="Slide Number Placeholder 3"/>
          <p:cNvSpPr>
            <a:spLocks noGrp="1"/>
          </p:cNvSpPr>
          <p:nvPr>
            <p:ph type="sldNum" sz="quarter" idx="5"/>
          </p:nvPr>
        </p:nvSpPr>
        <p:spPr>
          <a:noFill/>
        </p:spPr>
        <p:txBody>
          <a:bodyPr/>
          <a:lstStyle/>
          <a:p>
            <a:fld id="{0D9D4C67-6E9E-4983-B2A9-4B8E4C0C3A31}" type="slidenum">
              <a:rPr lang="en-US" smtClean="0"/>
              <a:pPr/>
              <a:t>19</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pPr eaLnBrk="1" hangingPunct="1"/>
            <a:endParaRPr lang="en-US" dirty="0" smtClean="0"/>
          </a:p>
        </p:txBody>
      </p:sp>
      <p:sp>
        <p:nvSpPr>
          <p:cNvPr id="48132" name="Slide Number Placeholder 3"/>
          <p:cNvSpPr>
            <a:spLocks noGrp="1"/>
          </p:cNvSpPr>
          <p:nvPr>
            <p:ph type="sldNum" sz="quarter" idx="5"/>
          </p:nvPr>
        </p:nvSpPr>
        <p:spPr>
          <a:noFill/>
        </p:spPr>
        <p:txBody>
          <a:bodyPr/>
          <a:lstStyle/>
          <a:p>
            <a:fld id="{86F2A902-63EE-4E9B-BDCA-E1148AD956DC}" type="slidenum">
              <a:rPr lang="en-US" smtClean="0"/>
              <a:pPr/>
              <a:t>2</a:t>
            </a:fld>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pPr eaLnBrk="1" hangingPunct="1"/>
            <a:endParaRPr lang="en-US" dirty="0" smtClean="0"/>
          </a:p>
        </p:txBody>
      </p:sp>
      <p:sp>
        <p:nvSpPr>
          <p:cNvPr id="66564" name="Slide Number Placeholder 3"/>
          <p:cNvSpPr>
            <a:spLocks noGrp="1"/>
          </p:cNvSpPr>
          <p:nvPr>
            <p:ph type="sldNum" sz="quarter" idx="5"/>
          </p:nvPr>
        </p:nvSpPr>
        <p:spPr>
          <a:noFill/>
        </p:spPr>
        <p:txBody>
          <a:bodyPr/>
          <a:lstStyle/>
          <a:p>
            <a:fld id="{B1608C70-FC3F-4753-979A-131F0A797548}" type="slidenum">
              <a:rPr lang="en-US" smtClean="0"/>
              <a:pPr/>
              <a:t>20</a:t>
            </a:fld>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pPr eaLnBrk="1" hangingPunct="1"/>
            <a:endParaRPr lang="en-US" dirty="0" smtClean="0"/>
          </a:p>
        </p:txBody>
      </p:sp>
      <p:sp>
        <p:nvSpPr>
          <p:cNvPr id="67588" name="Slide Number Placeholder 3"/>
          <p:cNvSpPr>
            <a:spLocks noGrp="1"/>
          </p:cNvSpPr>
          <p:nvPr>
            <p:ph type="sldNum" sz="quarter" idx="5"/>
          </p:nvPr>
        </p:nvSpPr>
        <p:spPr>
          <a:noFill/>
        </p:spPr>
        <p:txBody>
          <a:bodyPr/>
          <a:lstStyle/>
          <a:p>
            <a:fld id="{3F264D03-2D25-49BD-87E2-45F4DCD9649C}" type="slidenum">
              <a:rPr lang="en-US" smtClean="0"/>
              <a:pPr/>
              <a:t>21</a:t>
            </a:fld>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pPr eaLnBrk="1" hangingPunct="1"/>
            <a:endParaRPr lang="en-US" dirty="0" smtClean="0"/>
          </a:p>
        </p:txBody>
      </p:sp>
      <p:sp>
        <p:nvSpPr>
          <p:cNvPr id="68612" name="Slide Number Placeholder 3"/>
          <p:cNvSpPr>
            <a:spLocks noGrp="1"/>
          </p:cNvSpPr>
          <p:nvPr>
            <p:ph type="sldNum" sz="quarter" idx="5"/>
          </p:nvPr>
        </p:nvSpPr>
        <p:spPr>
          <a:noFill/>
        </p:spPr>
        <p:txBody>
          <a:bodyPr/>
          <a:lstStyle/>
          <a:p>
            <a:fld id="{646C66FA-F888-46F6-B2B7-CEC226D37A14}" type="slidenum">
              <a:rPr lang="en-US" smtClean="0"/>
              <a:pPr/>
              <a:t>22</a:t>
            </a:fld>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pPr eaLnBrk="1" hangingPunct="1"/>
            <a:endParaRPr lang="en-US" dirty="0" smtClean="0"/>
          </a:p>
        </p:txBody>
      </p:sp>
      <p:sp>
        <p:nvSpPr>
          <p:cNvPr id="69636" name="Slide Number Placeholder 3"/>
          <p:cNvSpPr>
            <a:spLocks noGrp="1"/>
          </p:cNvSpPr>
          <p:nvPr>
            <p:ph type="sldNum" sz="quarter" idx="5"/>
          </p:nvPr>
        </p:nvSpPr>
        <p:spPr>
          <a:noFill/>
        </p:spPr>
        <p:txBody>
          <a:bodyPr/>
          <a:lstStyle/>
          <a:p>
            <a:fld id="{E27EF372-6097-4ACA-83F1-DA6E5F58E902}" type="slidenum">
              <a:rPr lang="en-US" smtClean="0"/>
              <a:pPr/>
              <a:t>23</a:t>
            </a:fld>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pPr eaLnBrk="1" hangingPunct="1"/>
            <a:endParaRPr lang="en-US" dirty="0" smtClean="0"/>
          </a:p>
        </p:txBody>
      </p:sp>
      <p:sp>
        <p:nvSpPr>
          <p:cNvPr id="70660" name="Slide Number Placeholder 3"/>
          <p:cNvSpPr>
            <a:spLocks noGrp="1"/>
          </p:cNvSpPr>
          <p:nvPr>
            <p:ph type="sldNum" sz="quarter" idx="5"/>
          </p:nvPr>
        </p:nvSpPr>
        <p:spPr>
          <a:noFill/>
        </p:spPr>
        <p:txBody>
          <a:bodyPr/>
          <a:lstStyle/>
          <a:p>
            <a:fld id="{6889D7AC-741D-4321-B424-B7B91DF6E4C2}" type="slidenum">
              <a:rPr lang="en-US" smtClean="0"/>
              <a:pPr/>
              <a:t>24</a:t>
            </a:fld>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pPr eaLnBrk="1" hangingPunct="1"/>
            <a:endParaRPr lang="en-US" dirty="0" smtClean="0"/>
          </a:p>
        </p:txBody>
      </p:sp>
      <p:sp>
        <p:nvSpPr>
          <p:cNvPr id="71684" name="Slide Number Placeholder 3"/>
          <p:cNvSpPr>
            <a:spLocks noGrp="1"/>
          </p:cNvSpPr>
          <p:nvPr>
            <p:ph type="sldNum" sz="quarter" idx="5"/>
          </p:nvPr>
        </p:nvSpPr>
        <p:spPr>
          <a:noFill/>
        </p:spPr>
        <p:txBody>
          <a:bodyPr/>
          <a:lstStyle/>
          <a:p>
            <a:fld id="{4E90DE1A-5C4C-4275-8688-BFC7BE12045B}" type="slidenum">
              <a:rPr lang="en-US" smtClean="0"/>
              <a:pPr/>
              <a:t>25</a:t>
            </a:fld>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pPr eaLnBrk="1" hangingPunct="1"/>
            <a:endParaRPr lang="en-US" dirty="0" smtClean="0"/>
          </a:p>
        </p:txBody>
      </p:sp>
      <p:sp>
        <p:nvSpPr>
          <p:cNvPr id="72708" name="Slide Number Placeholder 3"/>
          <p:cNvSpPr>
            <a:spLocks noGrp="1"/>
          </p:cNvSpPr>
          <p:nvPr>
            <p:ph type="sldNum" sz="quarter" idx="5"/>
          </p:nvPr>
        </p:nvSpPr>
        <p:spPr>
          <a:noFill/>
        </p:spPr>
        <p:txBody>
          <a:bodyPr/>
          <a:lstStyle/>
          <a:p>
            <a:fld id="{A0346D41-CE94-4088-B4F9-93CA2A87080C}" type="slidenum">
              <a:rPr lang="en-US" smtClean="0"/>
              <a:pPr/>
              <a:t>26</a:t>
            </a:fld>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pPr eaLnBrk="1" hangingPunct="1"/>
            <a:endParaRPr lang="en-US" dirty="0" smtClean="0"/>
          </a:p>
        </p:txBody>
      </p:sp>
      <p:sp>
        <p:nvSpPr>
          <p:cNvPr id="73732" name="Slide Number Placeholder 3"/>
          <p:cNvSpPr>
            <a:spLocks noGrp="1"/>
          </p:cNvSpPr>
          <p:nvPr>
            <p:ph type="sldNum" sz="quarter" idx="5"/>
          </p:nvPr>
        </p:nvSpPr>
        <p:spPr>
          <a:noFill/>
        </p:spPr>
        <p:txBody>
          <a:bodyPr/>
          <a:lstStyle/>
          <a:p>
            <a:fld id="{1E3B9790-C31B-4D22-B224-778B8061587C}" type="slidenum">
              <a:rPr lang="en-US" smtClean="0"/>
              <a:pPr/>
              <a:t>27</a:t>
            </a:fld>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pPr eaLnBrk="1" hangingPunct="1"/>
            <a:endParaRPr lang="en-US" dirty="0" smtClean="0"/>
          </a:p>
        </p:txBody>
      </p:sp>
      <p:sp>
        <p:nvSpPr>
          <p:cNvPr id="74756" name="Slide Number Placeholder 3"/>
          <p:cNvSpPr>
            <a:spLocks noGrp="1"/>
          </p:cNvSpPr>
          <p:nvPr>
            <p:ph type="sldNum" sz="quarter" idx="5"/>
          </p:nvPr>
        </p:nvSpPr>
        <p:spPr>
          <a:noFill/>
        </p:spPr>
        <p:txBody>
          <a:bodyPr/>
          <a:lstStyle/>
          <a:p>
            <a:fld id="{32603796-85B5-4AC9-A18C-BA0FFCB59487}" type="slidenum">
              <a:rPr lang="en-US" smtClean="0"/>
              <a:pPr/>
              <a:t>28</a:t>
            </a:fld>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pPr eaLnBrk="1" hangingPunct="1"/>
            <a:endParaRPr lang="en-US" dirty="0" smtClean="0"/>
          </a:p>
        </p:txBody>
      </p:sp>
      <p:sp>
        <p:nvSpPr>
          <p:cNvPr id="75780" name="Slide Number Placeholder 3"/>
          <p:cNvSpPr>
            <a:spLocks noGrp="1"/>
          </p:cNvSpPr>
          <p:nvPr>
            <p:ph type="sldNum" sz="quarter" idx="5"/>
          </p:nvPr>
        </p:nvSpPr>
        <p:spPr>
          <a:noFill/>
        </p:spPr>
        <p:txBody>
          <a:bodyPr/>
          <a:lstStyle/>
          <a:p>
            <a:fld id="{CCAFDB39-AC21-46C4-B41E-6EEEBBD0C0ED}" type="slidenum">
              <a:rPr lang="en-US" smtClean="0"/>
              <a:pPr/>
              <a:t>29</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pPr eaLnBrk="1" hangingPunct="1"/>
            <a:endParaRPr lang="en-US" dirty="0" smtClean="0"/>
          </a:p>
        </p:txBody>
      </p:sp>
      <p:sp>
        <p:nvSpPr>
          <p:cNvPr id="49156" name="Slide Number Placeholder 3"/>
          <p:cNvSpPr>
            <a:spLocks noGrp="1"/>
          </p:cNvSpPr>
          <p:nvPr>
            <p:ph type="sldNum" sz="quarter" idx="5"/>
          </p:nvPr>
        </p:nvSpPr>
        <p:spPr>
          <a:noFill/>
        </p:spPr>
        <p:txBody>
          <a:bodyPr/>
          <a:lstStyle/>
          <a:p>
            <a:fld id="{3B54B1AA-AD5C-4940-B04B-63320179C77B}" type="slidenum">
              <a:rPr lang="en-US" smtClean="0"/>
              <a:pPr/>
              <a:t>3</a:t>
            </a:fld>
            <a:endParaRPr 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pPr eaLnBrk="1" hangingPunct="1"/>
            <a:endParaRPr lang="en-US" dirty="0" smtClean="0"/>
          </a:p>
        </p:txBody>
      </p:sp>
      <p:sp>
        <p:nvSpPr>
          <p:cNvPr id="76804" name="Slide Number Placeholder 3"/>
          <p:cNvSpPr>
            <a:spLocks noGrp="1"/>
          </p:cNvSpPr>
          <p:nvPr>
            <p:ph type="sldNum" sz="quarter" idx="5"/>
          </p:nvPr>
        </p:nvSpPr>
        <p:spPr>
          <a:noFill/>
        </p:spPr>
        <p:txBody>
          <a:bodyPr/>
          <a:lstStyle/>
          <a:p>
            <a:fld id="{554A5788-D2C1-4DDB-B257-A818E648231B}" type="slidenum">
              <a:rPr lang="en-US" smtClean="0"/>
              <a:pPr/>
              <a:t>30</a:t>
            </a:fld>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pPr eaLnBrk="1" hangingPunct="1"/>
            <a:endParaRPr lang="en-US" dirty="0" smtClean="0"/>
          </a:p>
        </p:txBody>
      </p:sp>
      <p:sp>
        <p:nvSpPr>
          <p:cNvPr id="77828" name="Slide Number Placeholder 3"/>
          <p:cNvSpPr>
            <a:spLocks noGrp="1"/>
          </p:cNvSpPr>
          <p:nvPr>
            <p:ph type="sldNum" sz="quarter" idx="5"/>
          </p:nvPr>
        </p:nvSpPr>
        <p:spPr>
          <a:noFill/>
        </p:spPr>
        <p:txBody>
          <a:bodyPr/>
          <a:lstStyle/>
          <a:p>
            <a:fld id="{ECD4D6C4-832A-4943-84DA-825058E2BC41}" type="slidenum">
              <a:rPr lang="en-US" smtClean="0"/>
              <a:pPr/>
              <a:t>31</a:t>
            </a:fld>
            <a:endParaRPr 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pPr eaLnBrk="1" hangingPunct="1"/>
            <a:endParaRPr lang="en-US" dirty="0" smtClean="0"/>
          </a:p>
        </p:txBody>
      </p:sp>
      <p:sp>
        <p:nvSpPr>
          <p:cNvPr id="78852" name="Slide Number Placeholder 3"/>
          <p:cNvSpPr>
            <a:spLocks noGrp="1"/>
          </p:cNvSpPr>
          <p:nvPr>
            <p:ph type="sldNum" sz="quarter" idx="5"/>
          </p:nvPr>
        </p:nvSpPr>
        <p:spPr>
          <a:noFill/>
        </p:spPr>
        <p:txBody>
          <a:bodyPr/>
          <a:lstStyle/>
          <a:p>
            <a:fld id="{9AF5FC58-56DA-47EF-A073-CEA11E368536}" type="slidenum">
              <a:rPr lang="en-US" smtClean="0"/>
              <a:pPr/>
              <a:t>32</a:t>
            </a:fld>
            <a:endParaRPr lang="en-US"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pPr eaLnBrk="1" hangingPunct="1"/>
            <a:endParaRPr lang="en-US" dirty="0" smtClean="0"/>
          </a:p>
        </p:txBody>
      </p:sp>
      <p:sp>
        <p:nvSpPr>
          <p:cNvPr id="79876" name="Slide Number Placeholder 3"/>
          <p:cNvSpPr>
            <a:spLocks noGrp="1"/>
          </p:cNvSpPr>
          <p:nvPr>
            <p:ph type="sldNum" sz="quarter" idx="5"/>
          </p:nvPr>
        </p:nvSpPr>
        <p:spPr>
          <a:noFill/>
        </p:spPr>
        <p:txBody>
          <a:bodyPr/>
          <a:lstStyle/>
          <a:p>
            <a:fld id="{339DCB0E-DA5C-4BF4-8F9C-DFDA63943259}" type="slidenum">
              <a:rPr lang="en-US" smtClean="0"/>
              <a:pPr/>
              <a:t>33</a:t>
            </a:fld>
            <a:endParaRPr lang="en-US"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pPr eaLnBrk="1" hangingPunct="1"/>
            <a:endParaRPr lang="en-US" dirty="0" smtClean="0"/>
          </a:p>
        </p:txBody>
      </p:sp>
      <p:sp>
        <p:nvSpPr>
          <p:cNvPr id="74756" name="Slide Number Placeholder 3"/>
          <p:cNvSpPr>
            <a:spLocks noGrp="1"/>
          </p:cNvSpPr>
          <p:nvPr>
            <p:ph type="sldNum" sz="quarter" idx="5"/>
          </p:nvPr>
        </p:nvSpPr>
        <p:spPr>
          <a:noFill/>
        </p:spPr>
        <p:txBody>
          <a:bodyPr/>
          <a:lstStyle/>
          <a:p>
            <a:fld id="{32603796-85B5-4AC9-A18C-BA0FFCB59487}" type="slidenum">
              <a:rPr lang="en-US" smtClean="0"/>
              <a:pPr/>
              <a:t>34</a:t>
            </a:fld>
            <a:endParaRPr lang="en-US" dirty="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pPr eaLnBrk="1" hangingPunct="1"/>
            <a:endParaRPr lang="en-US" dirty="0" smtClean="0"/>
          </a:p>
        </p:txBody>
      </p:sp>
      <p:sp>
        <p:nvSpPr>
          <p:cNvPr id="80900" name="Slide Number Placeholder 3"/>
          <p:cNvSpPr>
            <a:spLocks noGrp="1"/>
          </p:cNvSpPr>
          <p:nvPr>
            <p:ph type="sldNum" sz="quarter" idx="5"/>
          </p:nvPr>
        </p:nvSpPr>
        <p:spPr>
          <a:noFill/>
        </p:spPr>
        <p:txBody>
          <a:bodyPr/>
          <a:lstStyle/>
          <a:p>
            <a:fld id="{E0FF6742-AD3F-45C7-A820-C2B08C93ECF7}" type="slidenum">
              <a:rPr lang="en-US" smtClean="0"/>
              <a:pPr/>
              <a:t>35</a:t>
            </a:fld>
            <a:endParaRPr lang="en-US" dirty="0"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pPr eaLnBrk="1" hangingPunct="1"/>
            <a:endParaRPr lang="en-US" dirty="0" smtClean="0"/>
          </a:p>
        </p:txBody>
      </p:sp>
      <p:sp>
        <p:nvSpPr>
          <p:cNvPr id="81924" name="Slide Number Placeholder 3"/>
          <p:cNvSpPr>
            <a:spLocks noGrp="1"/>
          </p:cNvSpPr>
          <p:nvPr>
            <p:ph type="sldNum" sz="quarter" idx="5"/>
          </p:nvPr>
        </p:nvSpPr>
        <p:spPr>
          <a:noFill/>
        </p:spPr>
        <p:txBody>
          <a:bodyPr/>
          <a:lstStyle/>
          <a:p>
            <a:fld id="{FEB464E7-A190-48FB-8EEF-BEDE6432FAA9}" type="slidenum">
              <a:rPr lang="en-US" smtClean="0"/>
              <a:pPr/>
              <a:t>36</a:t>
            </a:fld>
            <a:endParaRPr lang="en-US" dirty="0"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pPr eaLnBrk="1" hangingPunct="1"/>
            <a:endParaRPr lang="en-US" dirty="0" smtClean="0"/>
          </a:p>
        </p:txBody>
      </p:sp>
      <p:sp>
        <p:nvSpPr>
          <p:cNvPr id="80900" name="Slide Number Placeholder 3"/>
          <p:cNvSpPr>
            <a:spLocks noGrp="1"/>
          </p:cNvSpPr>
          <p:nvPr>
            <p:ph type="sldNum" sz="quarter" idx="5"/>
          </p:nvPr>
        </p:nvSpPr>
        <p:spPr>
          <a:noFill/>
        </p:spPr>
        <p:txBody>
          <a:bodyPr/>
          <a:lstStyle/>
          <a:p>
            <a:fld id="{E0FF6742-AD3F-45C7-A820-C2B08C93ECF7}" type="slidenum">
              <a:rPr lang="en-US" smtClean="0"/>
              <a:pPr/>
              <a:t>37</a:t>
            </a:fld>
            <a:endParaRPr lang="en-US" dirty="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pPr eaLnBrk="1" hangingPunct="1"/>
            <a:endParaRPr lang="en-US" dirty="0" smtClean="0"/>
          </a:p>
        </p:txBody>
      </p:sp>
      <p:sp>
        <p:nvSpPr>
          <p:cNvPr id="83972" name="Slide Number Placeholder 3"/>
          <p:cNvSpPr>
            <a:spLocks noGrp="1"/>
          </p:cNvSpPr>
          <p:nvPr>
            <p:ph type="sldNum" sz="quarter" idx="5"/>
          </p:nvPr>
        </p:nvSpPr>
        <p:spPr>
          <a:noFill/>
        </p:spPr>
        <p:txBody>
          <a:bodyPr/>
          <a:lstStyle/>
          <a:p>
            <a:fld id="{44DE2805-4252-4D5B-877F-54BBB98592B7}" type="slidenum">
              <a:rPr lang="en-US" smtClean="0"/>
              <a:pPr/>
              <a:t>38</a:t>
            </a:fld>
            <a:endParaRPr lang="en-US" dirty="0"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pPr eaLnBrk="1" hangingPunct="1"/>
            <a:endParaRPr lang="en-US" dirty="0" smtClean="0"/>
          </a:p>
        </p:txBody>
      </p:sp>
      <p:sp>
        <p:nvSpPr>
          <p:cNvPr id="80900" name="Slide Number Placeholder 3"/>
          <p:cNvSpPr>
            <a:spLocks noGrp="1"/>
          </p:cNvSpPr>
          <p:nvPr>
            <p:ph type="sldNum" sz="quarter" idx="5"/>
          </p:nvPr>
        </p:nvSpPr>
        <p:spPr>
          <a:noFill/>
        </p:spPr>
        <p:txBody>
          <a:bodyPr/>
          <a:lstStyle/>
          <a:p>
            <a:fld id="{E0FF6742-AD3F-45C7-A820-C2B08C93ECF7}" type="slidenum">
              <a:rPr lang="en-US" smtClean="0"/>
              <a:pPr/>
              <a:t>39</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pPr eaLnBrk="1" hangingPunct="1"/>
            <a:endParaRPr lang="en-US" dirty="0" smtClean="0"/>
          </a:p>
        </p:txBody>
      </p:sp>
      <p:sp>
        <p:nvSpPr>
          <p:cNvPr id="50180" name="Slide Number Placeholder 3"/>
          <p:cNvSpPr>
            <a:spLocks noGrp="1"/>
          </p:cNvSpPr>
          <p:nvPr>
            <p:ph type="sldNum" sz="quarter" idx="5"/>
          </p:nvPr>
        </p:nvSpPr>
        <p:spPr>
          <a:noFill/>
        </p:spPr>
        <p:txBody>
          <a:bodyPr/>
          <a:lstStyle/>
          <a:p>
            <a:fld id="{296165C1-F0B2-4EBF-9CD7-FB0AF4DC5EDE}" type="slidenum">
              <a:rPr lang="en-US" smtClean="0"/>
              <a:pPr/>
              <a:t>4</a:t>
            </a:fld>
            <a:endParaRPr lang="en-US" dirty="0"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pPr eaLnBrk="1" hangingPunct="1"/>
            <a:endParaRPr lang="en-US" dirty="0" smtClean="0"/>
          </a:p>
        </p:txBody>
      </p:sp>
      <p:sp>
        <p:nvSpPr>
          <p:cNvPr id="86020" name="Slide Number Placeholder 3"/>
          <p:cNvSpPr>
            <a:spLocks noGrp="1"/>
          </p:cNvSpPr>
          <p:nvPr>
            <p:ph type="sldNum" sz="quarter" idx="5"/>
          </p:nvPr>
        </p:nvSpPr>
        <p:spPr>
          <a:noFill/>
        </p:spPr>
        <p:txBody>
          <a:bodyPr/>
          <a:lstStyle/>
          <a:p>
            <a:fld id="{08E26733-B493-4A2F-833C-9974337281B6}" type="slidenum">
              <a:rPr lang="en-US" smtClean="0"/>
              <a:pPr/>
              <a:t>40</a:t>
            </a:fld>
            <a:endParaRPr lang="en-US" dirty="0"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pPr eaLnBrk="1" hangingPunct="1"/>
            <a:endParaRPr lang="en-US" dirty="0" smtClean="0"/>
          </a:p>
        </p:txBody>
      </p:sp>
      <p:sp>
        <p:nvSpPr>
          <p:cNvPr id="87044" name="Slide Number Placeholder 3"/>
          <p:cNvSpPr>
            <a:spLocks noGrp="1"/>
          </p:cNvSpPr>
          <p:nvPr>
            <p:ph type="sldNum" sz="quarter" idx="5"/>
          </p:nvPr>
        </p:nvSpPr>
        <p:spPr>
          <a:noFill/>
        </p:spPr>
        <p:txBody>
          <a:bodyPr/>
          <a:lstStyle/>
          <a:p>
            <a:fld id="{6E22D137-694A-42B1-803A-63E8E7415D37}" type="slidenum">
              <a:rPr lang="en-US" smtClean="0"/>
              <a:pPr/>
              <a:t>41</a:t>
            </a:fld>
            <a:endParaRPr lang="en-US" dirty="0"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pPr eaLnBrk="1" hangingPunct="1"/>
            <a:endParaRPr lang="en-US" dirty="0" smtClean="0"/>
          </a:p>
        </p:txBody>
      </p:sp>
      <p:sp>
        <p:nvSpPr>
          <p:cNvPr id="88068" name="Slide Number Placeholder 3"/>
          <p:cNvSpPr>
            <a:spLocks noGrp="1"/>
          </p:cNvSpPr>
          <p:nvPr>
            <p:ph type="sldNum" sz="quarter" idx="5"/>
          </p:nvPr>
        </p:nvSpPr>
        <p:spPr>
          <a:noFill/>
        </p:spPr>
        <p:txBody>
          <a:bodyPr/>
          <a:lstStyle/>
          <a:p>
            <a:fld id="{12573E57-BB39-433C-99C2-079085F86A70}" type="slidenum">
              <a:rPr lang="en-US" smtClean="0"/>
              <a:pPr/>
              <a:t>42</a:t>
            </a:fld>
            <a:endParaRPr lang="en-US" dirty="0"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pPr eaLnBrk="1" hangingPunct="1"/>
            <a:endParaRPr lang="en-US" dirty="0" smtClean="0"/>
          </a:p>
        </p:txBody>
      </p:sp>
      <p:sp>
        <p:nvSpPr>
          <p:cNvPr id="89092" name="Slide Number Placeholder 3"/>
          <p:cNvSpPr>
            <a:spLocks noGrp="1"/>
          </p:cNvSpPr>
          <p:nvPr>
            <p:ph type="sldNum" sz="quarter" idx="5"/>
          </p:nvPr>
        </p:nvSpPr>
        <p:spPr>
          <a:noFill/>
        </p:spPr>
        <p:txBody>
          <a:bodyPr/>
          <a:lstStyle/>
          <a:p>
            <a:fld id="{905EB969-F574-46C8-AE9E-F93D79F6D03B}" type="slidenum">
              <a:rPr lang="en-US" smtClean="0"/>
              <a:pPr/>
              <a:t>43</a:t>
            </a:fld>
            <a:endParaRPr lang="en-US" dirty="0"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pPr eaLnBrk="1" hangingPunct="1"/>
            <a:endParaRPr lang="en-US" dirty="0" smtClean="0"/>
          </a:p>
        </p:txBody>
      </p:sp>
      <p:sp>
        <p:nvSpPr>
          <p:cNvPr id="90116" name="Slide Number Placeholder 3"/>
          <p:cNvSpPr>
            <a:spLocks noGrp="1"/>
          </p:cNvSpPr>
          <p:nvPr>
            <p:ph type="sldNum" sz="quarter" idx="5"/>
          </p:nvPr>
        </p:nvSpPr>
        <p:spPr>
          <a:noFill/>
        </p:spPr>
        <p:txBody>
          <a:bodyPr/>
          <a:lstStyle/>
          <a:p>
            <a:fld id="{2A4E1FA6-8B64-4E3E-8286-9A91C8B62930}" type="slidenum">
              <a:rPr lang="en-US" smtClean="0"/>
              <a:pPr/>
              <a:t>44</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pPr eaLnBrk="1" hangingPunct="1"/>
            <a:endParaRPr lang="en-US" dirty="0" smtClean="0"/>
          </a:p>
        </p:txBody>
      </p:sp>
      <p:sp>
        <p:nvSpPr>
          <p:cNvPr id="51204" name="Slide Number Placeholder 3"/>
          <p:cNvSpPr>
            <a:spLocks noGrp="1"/>
          </p:cNvSpPr>
          <p:nvPr>
            <p:ph type="sldNum" sz="quarter" idx="5"/>
          </p:nvPr>
        </p:nvSpPr>
        <p:spPr>
          <a:noFill/>
        </p:spPr>
        <p:txBody>
          <a:bodyPr/>
          <a:lstStyle/>
          <a:p>
            <a:fld id="{807BB7ED-BD96-41E9-9A81-1382751B8E49}" type="slidenum">
              <a:rPr lang="en-US" smtClean="0"/>
              <a:pPr/>
              <a:t>5</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eaLnBrk="1" hangingPunct="1"/>
            <a:endParaRPr lang="en-US" dirty="0" smtClean="0"/>
          </a:p>
        </p:txBody>
      </p:sp>
      <p:sp>
        <p:nvSpPr>
          <p:cNvPr id="52228" name="Slide Number Placeholder 3"/>
          <p:cNvSpPr>
            <a:spLocks noGrp="1"/>
          </p:cNvSpPr>
          <p:nvPr>
            <p:ph type="sldNum" sz="quarter" idx="5"/>
          </p:nvPr>
        </p:nvSpPr>
        <p:spPr>
          <a:noFill/>
        </p:spPr>
        <p:txBody>
          <a:bodyPr/>
          <a:lstStyle/>
          <a:p>
            <a:fld id="{427CB823-2F62-46C6-8398-1E08B66933E5}" type="slidenum">
              <a:rPr lang="en-US" smtClean="0"/>
              <a:pPr/>
              <a:t>6</a:t>
            </a:fld>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eaLnBrk="1" hangingPunct="1"/>
            <a:endParaRPr lang="en-US" dirty="0" smtClean="0"/>
          </a:p>
        </p:txBody>
      </p:sp>
      <p:sp>
        <p:nvSpPr>
          <p:cNvPr id="52228" name="Slide Number Placeholder 3"/>
          <p:cNvSpPr>
            <a:spLocks noGrp="1"/>
          </p:cNvSpPr>
          <p:nvPr>
            <p:ph type="sldNum" sz="quarter" idx="5"/>
          </p:nvPr>
        </p:nvSpPr>
        <p:spPr>
          <a:noFill/>
        </p:spPr>
        <p:txBody>
          <a:bodyPr/>
          <a:lstStyle/>
          <a:p>
            <a:fld id="{427CB823-2F62-46C6-8398-1E08B66933E5}" type="slidenum">
              <a:rPr lang="en-US" smtClean="0"/>
              <a:pPr/>
              <a:t>7</a:t>
            </a:fld>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pPr eaLnBrk="1" hangingPunct="1"/>
            <a:endParaRPr lang="en-US" dirty="0" smtClean="0"/>
          </a:p>
        </p:txBody>
      </p:sp>
      <p:sp>
        <p:nvSpPr>
          <p:cNvPr id="54276" name="Slide Number Placeholder 3"/>
          <p:cNvSpPr>
            <a:spLocks noGrp="1"/>
          </p:cNvSpPr>
          <p:nvPr>
            <p:ph type="sldNum" sz="quarter" idx="5"/>
          </p:nvPr>
        </p:nvSpPr>
        <p:spPr>
          <a:noFill/>
        </p:spPr>
        <p:txBody>
          <a:bodyPr/>
          <a:lstStyle/>
          <a:p>
            <a:fld id="{D8075389-FB87-4974-9D41-A1C867DBEFDB}" type="slidenum">
              <a:rPr lang="en-US" smtClean="0"/>
              <a:pPr/>
              <a:t>8</a:t>
            </a:fld>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endParaRPr lang="en-US" dirty="0" smtClean="0"/>
          </a:p>
        </p:txBody>
      </p:sp>
      <p:sp>
        <p:nvSpPr>
          <p:cNvPr id="55300" name="Slide Number Placeholder 3"/>
          <p:cNvSpPr>
            <a:spLocks noGrp="1"/>
          </p:cNvSpPr>
          <p:nvPr>
            <p:ph type="sldNum" sz="quarter" idx="5"/>
          </p:nvPr>
        </p:nvSpPr>
        <p:spPr>
          <a:noFill/>
        </p:spPr>
        <p:txBody>
          <a:bodyPr/>
          <a:lstStyle/>
          <a:p>
            <a:fld id="{66AAC236-3145-4879-9F3F-F03B8131D0A5}" type="slidenum">
              <a:rPr lang="en-US" smtClean="0"/>
              <a:pPr/>
              <a:t>9</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E2AB77E-8A8A-48C1-8A32-C8BEE7ED4F6D}"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A6F1D94-D5AF-4286-8C70-09F286B1B99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B30A85A-D34A-4D62-9E1C-C0A7A5ACD86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63F46D0-6710-47D8-B500-FAE51AEDF47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841FF40-4EC0-4186-AADA-942AFA97953A}"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C7EFEB2-FC9E-4CE9-8610-CD7DBCE104C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AACDFBC0-F644-4319-B56F-80F36BF2665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5B5B104-9C56-4591-BFA9-778D39A3006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FE4D87F8-6170-4333-A63F-76003A7FCA8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82408E8-5047-430E-BF87-1C10107E1616}"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600C4CD-6148-4563-9575-8FF467F3CD84}"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0">
          <a:gsLst>
            <a:gs pos="0">
              <a:srgbClr val="FF66FF"/>
            </a:gs>
            <a:gs pos="100000">
              <a:srgbClr val="FFCCFF"/>
            </a:gs>
          </a:gsLst>
          <a:path path="shape">
            <a:fillToRect l="50000" t="50000" r="50000" b="5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A468FC3-EF51-4503-81B6-8D4E4443947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Announce" pitchFamily="2" charset="0"/>
              </a:rPr>
              <a:t>Attitudes &amp; </a:t>
            </a:r>
            <a:r>
              <a:rPr lang="en-US" b="1" dirty="0" smtClean="0">
                <a:solidFill>
                  <a:srgbClr val="FFFF00"/>
                </a:solidFill>
                <a:effectLst>
                  <a:outerShdw blurRad="38100" dist="38100" dir="2700000" algn="tl">
                    <a:srgbClr val="000000">
                      <a:alpha val="43137"/>
                    </a:srgbClr>
                  </a:outerShdw>
                </a:effectLst>
                <a:latin typeface="Announce" pitchFamily="2" charset="0"/>
              </a:rPr>
              <a:t>Consequences</a:t>
            </a:r>
          </a:p>
        </p:txBody>
      </p:sp>
      <p:sp>
        <p:nvSpPr>
          <p:cNvPr id="2051" name="Rectangle 3"/>
          <p:cNvSpPr>
            <a:spLocks noGrp="1" noChangeArrowheads="1"/>
          </p:cNvSpPr>
          <p:nvPr>
            <p:ph type="subTitle" idx="1"/>
          </p:nvPr>
        </p:nvSpPr>
        <p:spPr/>
        <p:txBody>
          <a:bodyPr/>
          <a:lstStyle/>
          <a:p>
            <a:pPr eaLnBrk="1" hangingPunct="1"/>
            <a:endParaRPr lang="en-US" dirty="0" smtClean="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000"/>
                                        <p:tgtEl>
                                          <p:spTgt spid="2050"/>
                                        </p:tgtEl>
                                      </p:cBhvr>
                                    </p:animEffect>
                                    <p:anim calcmode="lin" valueType="num">
                                      <p:cBhvr>
                                        <p:cTn id="8" dur="1000" fill="hold"/>
                                        <p:tgtEl>
                                          <p:spTgt spid="2050"/>
                                        </p:tgtEl>
                                        <p:attrNameLst>
                                          <p:attrName>ppt_x</p:attrName>
                                        </p:attrNameLst>
                                      </p:cBhvr>
                                      <p:tavLst>
                                        <p:tav tm="0">
                                          <p:val>
                                            <p:strVal val="#ppt_x"/>
                                          </p:val>
                                        </p:tav>
                                        <p:tav tm="100000">
                                          <p:val>
                                            <p:strVal val="#ppt_x"/>
                                          </p:val>
                                        </p:tav>
                                      </p:tavLst>
                                    </p:anim>
                                    <p:anim calcmode="lin" valueType="num">
                                      <p:cBhvr>
                                        <p:cTn id="9" dur="898" decel="100000" fill="hold"/>
                                        <p:tgtEl>
                                          <p:spTgt spid="2050"/>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050"/>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nodePh="1">
                                  <p:stCondLst>
                                    <p:cond delay="0"/>
                                  </p:stCondLst>
                                  <p:endCondLst>
                                    <p:cond evt="begin" delay="0">
                                      <p:tn val="13"/>
                                    </p:cond>
                                  </p:endCondLst>
                                  <p:childTnLst>
                                    <p:set>
                                      <p:cBhvr>
                                        <p:cTn id="14" dur="1" fill="hold">
                                          <p:stCondLst>
                                            <p:cond delay="0"/>
                                          </p:stCondLst>
                                        </p:cTn>
                                        <p:tgtEl>
                                          <p:spTgt spid="2051">
                                            <p:txEl>
                                              <p:pRg st="0" end="0"/>
                                            </p:txEl>
                                          </p:spTgt>
                                        </p:tgtEl>
                                        <p:attrNameLst>
                                          <p:attrName>style.visibility</p:attrName>
                                        </p:attrNameLst>
                                      </p:cBhvr>
                                      <p:to>
                                        <p:strVal val="visible"/>
                                      </p:to>
                                    </p:set>
                                    <p:animEffect transition="in" filter="fade">
                                      <p:cBhvr>
                                        <p:cTn id="15" dur="1000"/>
                                        <p:tgtEl>
                                          <p:spTgt spid="2051">
                                            <p:txEl>
                                              <p:pRg st="0" end="0"/>
                                            </p:txEl>
                                          </p:spTgt>
                                        </p:tgtEl>
                                      </p:cBhvr>
                                    </p:animEffect>
                                    <p:anim calcmode="lin" valueType="num">
                                      <p:cBhvr>
                                        <p:cTn id="16" dur="10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2051">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2051">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p>
            <a:fld id="{4CCB815D-3514-459C-BE8E-10A5062E5E51}" type="slidenum">
              <a:rPr lang="en-US" smtClean="0"/>
              <a:pPr/>
              <a:t>10</a:t>
            </a:fld>
            <a:endParaRPr lang="en-US" dirty="0" smtClean="0"/>
          </a:p>
        </p:txBody>
      </p:sp>
      <p:sp>
        <p:nvSpPr>
          <p:cNvPr id="15362" name="Rectangle 2"/>
          <p:cNvSpPr>
            <a:spLocks noGrp="1" noChangeArrowheads="1"/>
          </p:cNvSpPr>
          <p:nvPr>
            <p:ph type="title"/>
          </p:nvPr>
        </p:nvSpPr>
        <p:spPr>
          <a:effectLst>
            <a:outerShdw dist="35921" dir="2700000" algn="ctr" rotWithShape="0">
              <a:schemeClr val="tx1"/>
            </a:outerShdw>
          </a:effectLst>
        </p:spPr>
        <p:txBody>
          <a:bodyPr anchor="t" anchorCtr="0"/>
          <a:lstStyle/>
          <a:p>
            <a:pPr eaLnBrk="1" hangingPunct="1">
              <a:defRPr/>
            </a:pPr>
            <a:r>
              <a:rPr lang="en-US" b="1" dirty="0" smtClean="0">
                <a:solidFill>
                  <a:srgbClr val="FFFF00"/>
                </a:solidFill>
                <a:latin typeface="Announce" pitchFamily="2" charset="0"/>
              </a:rPr>
              <a:t>Peter’s Actions</a:t>
            </a:r>
          </a:p>
        </p:txBody>
      </p:sp>
      <p:sp>
        <p:nvSpPr>
          <p:cNvPr id="15363" name="Rectangle 3"/>
          <p:cNvSpPr>
            <a:spLocks noGrp="1" noChangeArrowheads="1"/>
          </p:cNvSpPr>
          <p:nvPr>
            <p:ph type="body" idx="1"/>
          </p:nvPr>
        </p:nvSpPr>
        <p:spPr/>
        <p:txBody>
          <a:bodyPr/>
          <a:lstStyle/>
          <a:p>
            <a:pPr marL="457200" indent="-457200" eaLnBrk="1" hangingPunct="1">
              <a:spcBef>
                <a:spcPct val="0"/>
              </a:spcBef>
              <a:spcAft>
                <a:spcPts val="600"/>
              </a:spcAft>
              <a:buFont typeface="+mj-lt"/>
              <a:buAutoNum type="arabicPeriod"/>
            </a:pPr>
            <a:r>
              <a:rPr lang="en-US" sz="2800" b="1" dirty="0" smtClean="0">
                <a:latin typeface="Announce" pitchFamily="2" charset="0"/>
              </a:rPr>
              <a:t>In the Garden</a:t>
            </a:r>
          </a:p>
          <a:p>
            <a:pPr marL="457200" indent="-457200" eaLnBrk="1" hangingPunct="1">
              <a:spcBef>
                <a:spcPct val="0"/>
              </a:spcBef>
              <a:spcAft>
                <a:spcPts val="600"/>
              </a:spcAft>
              <a:buFont typeface="+mj-lt"/>
              <a:buAutoNum type="arabicPeriod"/>
            </a:pPr>
            <a:r>
              <a:rPr lang="en-US" sz="2800" b="1" dirty="0" smtClean="0">
                <a:latin typeface="Announce" pitchFamily="2" charset="0"/>
              </a:rPr>
              <a:t>Outside the Palace</a:t>
            </a:r>
            <a:endParaRPr lang="en-US" sz="2400" b="1" dirty="0" smtClean="0">
              <a:latin typeface="Announce" pitchFamily="2" charset="0"/>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animEffect transition="in" filter="fade">
                                      <p:cBhvr>
                                        <p:cTn id="7" dur="500"/>
                                        <p:tgtEl>
                                          <p:spTgt spid="15363">
                                            <p:txEl>
                                              <p:pRg st="1" end="1"/>
                                            </p:txEl>
                                          </p:spTgt>
                                        </p:tgtEl>
                                      </p:cBhvr>
                                    </p:animEffect>
                                    <p:anim calcmode="lin" valueType="num">
                                      <p:cBhvr>
                                        <p:cTn id="8" dur="5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1536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p>
            <a:fld id="{8461327F-AD01-4CBA-BF27-3BB6FA91C697}" type="slidenum">
              <a:rPr lang="en-US" smtClean="0"/>
              <a:pPr/>
              <a:t>11</a:t>
            </a:fld>
            <a:endParaRPr lang="en-US" dirty="0" smtClean="0"/>
          </a:p>
        </p:txBody>
      </p:sp>
      <p:sp>
        <p:nvSpPr>
          <p:cNvPr id="16386"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Matthew </a:t>
            </a:r>
            <a:r>
              <a:rPr lang="en-US" b="1" dirty="0" smtClean="0">
                <a:solidFill>
                  <a:srgbClr val="FFFF00"/>
                </a:solidFill>
                <a:effectLst>
                  <a:outerShdw blurRad="38100" dist="38100" dir="2700000" algn="tl">
                    <a:srgbClr val="000000">
                      <a:alpha val="43137"/>
                    </a:srgbClr>
                  </a:outerShdw>
                </a:effectLst>
                <a:latin typeface="Papyrus" pitchFamily="66" charset="0"/>
              </a:rPr>
              <a:t>26:69-72</a:t>
            </a:r>
            <a:endParaRPr lang="en-US" b="1" dirty="0" smtClean="0">
              <a:solidFill>
                <a:srgbClr val="FFFF00"/>
              </a:solidFill>
              <a:effectLst>
                <a:outerShdw blurRad="38100" dist="38100" dir="2700000" algn="tl">
                  <a:srgbClr val="000000">
                    <a:alpha val="43137"/>
                  </a:srgbClr>
                </a:outerShdw>
              </a:effectLst>
              <a:latin typeface="Papyrus" pitchFamily="66" charset="0"/>
            </a:endParaRPr>
          </a:p>
        </p:txBody>
      </p:sp>
      <p:sp>
        <p:nvSpPr>
          <p:cNvPr id="16387" name="Rectangle 3"/>
          <p:cNvSpPr>
            <a:spLocks noGrp="1" noChangeArrowheads="1"/>
          </p:cNvSpPr>
          <p:nvPr>
            <p:ph type="body" idx="1"/>
          </p:nvPr>
        </p:nvSpPr>
        <p:spPr>
          <a:xfrm>
            <a:off x="457200" y="1600200"/>
            <a:ext cx="8229600" cy="4659737"/>
          </a:xfrm>
        </p:spPr>
        <p:txBody>
          <a:bodyPr>
            <a:spAutoFit/>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69</a:t>
            </a:r>
            <a:r>
              <a:rPr lang="en-US" sz="2800" b="1" dirty="0" smtClean="0">
                <a:latin typeface="Papyrus" pitchFamily="66" charset="0"/>
              </a:rPr>
              <a:t>Now Peter sat outside in the courtyard. And a servant girl came to him, saying, "You also were with Jesus of Galilee." </a:t>
            </a:r>
          </a:p>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70</a:t>
            </a:r>
            <a:r>
              <a:rPr lang="en-US" sz="2800" b="1" dirty="0" smtClean="0">
                <a:latin typeface="Papyrus" pitchFamily="66" charset="0"/>
              </a:rPr>
              <a:t>But he denied it before them all, saying, "I do not know what you are saying."</a:t>
            </a:r>
          </a:p>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71</a:t>
            </a:r>
            <a:r>
              <a:rPr lang="en-US" sz="2800" b="1" dirty="0" smtClean="0">
                <a:latin typeface="Papyrus" pitchFamily="66" charset="0"/>
              </a:rPr>
              <a:t>And when he had gone out to the gateway, another girl saw him and said to those who were there, "This fellow also was with Jesus of Nazareth." </a:t>
            </a:r>
            <a:endParaRPr lang="en-US" sz="2800" b="1" dirty="0" smtClean="0">
              <a:latin typeface="Papyrus" pitchFamily="66" charset="0"/>
            </a:endParaRPr>
          </a:p>
          <a:p>
            <a:pPr marL="0" indent="0" eaLnBrk="1" hangingPunct="1">
              <a:buNone/>
              <a:defRPr/>
            </a:pPr>
            <a:r>
              <a:rPr lang="en-US" sz="2800" b="1" baseline="30000" dirty="0" smtClean="0">
                <a:solidFill>
                  <a:srgbClr val="FFFF00"/>
                </a:solidFill>
                <a:effectLst>
                  <a:outerShdw blurRad="38100" dist="38100" dir="2700000" algn="tl">
                    <a:srgbClr val="000000"/>
                  </a:outerShdw>
                </a:effectLst>
                <a:latin typeface="Papyrus" pitchFamily="66" charset="0"/>
              </a:rPr>
              <a:t>72</a:t>
            </a:r>
            <a:r>
              <a:rPr lang="en-US" sz="2800" b="1" dirty="0" smtClean="0">
                <a:latin typeface="Papyrus" pitchFamily="66" charset="0"/>
              </a:rPr>
              <a:t>But again he denied with an oath, "I do not know the Man</a:t>
            </a:r>
            <a:r>
              <a:rPr lang="en-US" sz="2800" b="1" dirty="0" smtClean="0">
                <a:latin typeface="Papyrus" pitchFamily="66" charset="0"/>
              </a:rPr>
              <a:t>!"</a:t>
            </a:r>
            <a:endParaRPr lang="en-US" sz="2800" b="1" dirty="0" smtClean="0">
              <a:latin typeface="Papyrus" pitchFamily="66"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animEffect transition="in" filter="fade">
                                      <p:cBhvr>
                                        <p:cTn id="7" dur="500"/>
                                        <p:tgtEl>
                                          <p:spTgt spid="16387">
                                            <p:txEl>
                                              <p:pRg st="1" end="1"/>
                                            </p:txEl>
                                          </p:spTgt>
                                        </p:tgtEl>
                                      </p:cBhvr>
                                    </p:animEffect>
                                    <p:anim calcmode="lin" valueType="num">
                                      <p:cBhvr>
                                        <p:cTn id="8" dur="5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1638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16387">
                                            <p:txEl>
                                              <p:pRg st="2" end="2"/>
                                            </p:txEl>
                                          </p:spTgt>
                                        </p:tgtEl>
                                        <p:attrNameLst>
                                          <p:attrName>style.visibility</p:attrName>
                                        </p:attrNameLst>
                                      </p:cBhvr>
                                      <p:to>
                                        <p:strVal val="visible"/>
                                      </p:to>
                                    </p:set>
                                    <p:anim calcmode="lin" valueType="num">
                                      <p:cBhvr>
                                        <p:cTn id="14" dur="500" fill="hold"/>
                                        <p:tgtEl>
                                          <p:spTgt spid="16387">
                                            <p:txEl>
                                              <p:pRg st="2" end="2"/>
                                            </p:txEl>
                                          </p:spTgt>
                                        </p:tgtEl>
                                        <p:attrNameLst>
                                          <p:attrName>ppt_w</p:attrName>
                                        </p:attrNameLst>
                                      </p:cBhvr>
                                      <p:tavLst>
                                        <p:tav tm="0">
                                          <p:val>
                                            <p:strVal val="#ppt_w*0.70"/>
                                          </p:val>
                                        </p:tav>
                                        <p:tav tm="100000">
                                          <p:val>
                                            <p:strVal val="#ppt_w"/>
                                          </p:val>
                                        </p:tav>
                                      </p:tavLst>
                                    </p:anim>
                                    <p:anim calcmode="lin" valueType="num">
                                      <p:cBhvr>
                                        <p:cTn id="15" dur="500" fill="hold"/>
                                        <p:tgtEl>
                                          <p:spTgt spid="16387">
                                            <p:txEl>
                                              <p:pRg st="2" end="2"/>
                                            </p:txEl>
                                          </p:spTgt>
                                        </p:tgtEl>
                                        <p:attrNameLst>
                                          <p:attrName>ppt_h</p:attrName>
                                        </p:attrNameLst>
                                      </p:cBhvr>
                                      <p:tavLst>
                                        <p:tav tm="0">
                                          <p:val>
                                            <p:strVal val="#ppt_h"/>
                                          </p:val>
                                        </p:tav>
                                        <p:tav tm="100000">
                                          <p:val>
                                            <p:strVal val="#ppt_h"/>
                                          </p:val>
                                        </p:tav>
                                      </p:tavLst>
                                    </p:anim>
                                    <p:animEffect transition="in" filter="fade">
                                      <p:cBhvr>
                                        <p:cTn id="16" dur="500"/>
                                        <p:tgtEl>
                                          <p:spTgt spid="16387">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16387">
                                            <p:txEl>
                                              <p:pRg st="3" end="3"/>
                                            </p:txEl>
                                          </p:spTgt>
                                        </p:tgtEl>
                                        <p:attrNameLst>
                                          <p:attrName>style.visibility</p:attrName>
                                        </p:attrNameLst>
                                      </p:cBhvr>
                                      <p:to>
                                        <p:strVal val="visible"/>
                                      </p:to>
                                    </p:set>
                                    <p:anim calcmode="lin" valueType="num">
                                      <p:cBhvr>
                                        <p:cTn id="21" dur="500" fill="hold"/>
                                        <p:tgtEl>
                                          <p:spTgt spid="16387">
                                            <p:txEl>
                                              <p:pRg st="3" end="3"/>
                                            </p:txEl>
                                          </p:spTgt>
                                        </p:tgtEl>
                                        <p:attrNameLst>
                                          <p:attrName>ppt_w</p:attrName>
                                        </p:attrNameLst>
                                      </p:cBhvr>
                                      <p:tavLst>
                                        <p:tav tm="0">
                                          <p:val>
                                            <p:strVal val="#ppt_w*0.70"/>
                                          </p:val>
                                        </p:tav>
                                        <p:tav tm="100000">
                                          <p:val>
                                            <p:strVal val="#ppt_w"/>
                                          </p:val>
                                        </p:tav>
                                      </p:tavLst>
                                    </p:anim>
                                    <p:anim calcmode="lin" valueType="num">
                                      <p:cBhvr>
                                        <p:cTn id="22" dur="500" fill="hold"/>
                                        <p:tgtEl>
                                          <p:spTgt spid="16387">
                                            <p:txEl>
                                              <p:pRg st="3" end="3"/>
                                            </p:txEl>
                                          </p:spTgt>
                                        </p:tgtEl>
                                        <p:attrNameLst>
                                          <p:attrName>ppt_h</p:attrName>
                                        </p:attrNameLst>
                                      </p:cBhvr>
                                      <p:tavLst>
                                        <p:tav tm="0">
                                          <p:val>
                                            <p:strVal val="#ppt_h"/>
                                          </p:val>
                                        </p:tav>
                                        <p:tav tm="100000">
                                          <p:val>
                                            <p:strVal val="#ppt_h"/>
                                          </p:val>
                                        </p:tav>
                                      </p:tavLst>
                                    </p:anim>
                                    <p:animEffect transition="in" filter="fade">
                                      <p:cBhvr>
                                        <p:cTn id="23" dur="500"/>
                                        <p:tgtEl>
                                          <p:spTgt spid="163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p>
            <a:fld id="{33F27247-50D8-4BB3-B906-A33368C97E3F}" type="slidenum">
              <a:rPr lang="en-US" smtClean="0"/>
              <a:pPr/>
              <a:t>12</a:t>
            </a:fld>
            <a:endParaRPr lang="en-US" dirty="0" smtClean="0"/>
          </a:p>
        </p:txBody>
      </p:sp>
      <p:sp>
        <p:nvSpPr>
          <p:cNvPr id="17410"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Matthew </a:t>
            </a:r>
            <a:r>
              <a:rPr lang="en-US" b="1" dirty="0" smtClean="0">
                <a:solidFill>
                  <a:srgbClr val="FFFF00"/>
                </a:solidFill>
                <a:effectLst>
                  <a:outerShdw blurRad="38100" dist="38100" dir="2700000" algn="tl">
                    <a:srgbClr val="000000">
                      <a:alpha val="43137"/>
                    </a:srgbClr>
                  </a:outerShdw>
                </a:effectLst>
                <a:latin typeface="Papyrus" pitchFamily="66" charset="0"/>
              </a:rPr>
              <a:t>26:73-75</a:t>
            </a:r>
            <a:endParaRPr lang="en-US" b="1" dirty="0" smtClean="0">
              <a:solidFill>
                <a:srgbClr val="FFFF00"/>
              </a:solidFill>
              <a:effectLst>
                <a:outerShdw blurRad="38100" dist="38100" dir="2700000" algn="tl">
                  <a:srgbClr val="000000">
                    <a:alpha val="43137"/>
                  </a:srgbClr>
                </a:outerShdw>
              </a:effectLst>
              <a:latin typeface="Papyrus" pitchFamily="66" charset="0"/>
            </a:endParaRPr>
          </a:p>
        </p:txBody>
      </p:sp>
      <p:sp>
        <p:nvSpPr>
          <p:cNvPr id="17411" name="Rectangle 3"/>
          <p:cNvSpPr>
            <a:spLocks noGrp="1" noChangeArrowheads="1"/>
          </p:cNvSpPr>
          <p:nvPr>
            <p:ph type="body" idx="1"/>
          </p:nvPr>
        </p:nvSpPr>
        <p:spPr>
          <a:xfrm>
            <a:off x="457200" y="1600200"/>
            <a:ext cx="8229600" cy="3711785"/>
          </a:xfrm>
        </p:spPr>
        <p:txBody>
          <a:bodyPr>
            <a:spAutoFit/>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73</a:t>
            </a:r>
            <a:r>
              <a:rPr lang="en-US" sz="2800" b="1" dirty="0" smtClean="0">
                <a:latin typeface="Papyrus" pitchFamily="66" charset="0"/>
              </a:rPr>
              <a:t>And </a:t>
            </a:r>
            <a:r>
              <a:rPr lang="en-US" sz="2800" b="1" dirty="0" smtClean="0">
                <a:latin typeface="Papyrus" pitchFamily="66" charset="0"/>
              </a:rPr>
              <a:t>a little later those who stood by came up and said to Peter, "Surely you also are one of them, for your speech betrays you." </a:t>
            </a:r>
          </a:p>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74</a:t>
            </a:r>
            <a:r>
              <a:rPr lang="en-US" sz="2800" b="1" dirty="0" smtClean="0">
                <a:latin typeface="Papyrus" pitchFamily="66" charset="0"/>
              </a:rPr>
              <a:t>Then he began to curse and swear, saying, "I do not know the Man!" Immediately a rooster crowed. </a:t>
            </a:r>
          </a:p>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75</a:t>
            </a:r>
            <a:r>
              <a:rPr lang="en-US" sz="2800" b="1" dirty="0" smtClean="0">
                <a:latin typeface="Papyrus" pitchFamily="66" charset="0"/>
              </a:rPr>
              <a:t>And Peter remembered the word of Jesus who had said to him, "Before the rooster crows, you will deny Me three times." So he went out and wept bitterly.</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17411">
                                            <p:txEl>
                                              <p:pRg st="1" end="1"/>
                                            </p:txEl>
                                          </p:spTgt>
                                        </p:tgtEl>
                                        <p:attrNameLst>
                                          <p:attrName>style.visibility</p:attrName>
                                        </p:attrNameLst>
                                      </p:cBhvr>
                                      <p:to>
                                        <p:strVal val="visible"/>
                                      </p:to>
                                    </p:set>
                                    <p:anim calcmode="lin" valueType="num">
                                      <p:cBhvr>
                                        <p:cTn id="7" dur="500" fill="hold"/>
                                        <p:tgtEl>
                                          <p:spTgt spid="17411">
                                            <p:txEl>
                                              <p:pRg st="1" end="1"/>
                                            </p:txEl>
                                          </p:spTgt>
                                        </p:tgtEl>
                                        <p:attrNameLst>
                                          <p:attrName>ppt_w</p:attrName>
                                        </p:attrNameLst>
                                      </p:cBhvr>
                                      <p:tavLst>
                                        <p:tav tm="0">
                                          <p:val>
                                            <p:strVal val="#ppt_w*0.05"/>
                                          </p:val>
                                        </p:tav>
                                        <p:tav tm="100000">
                                          <p:val>
                                            <p:strVal val="#ppt_w"/>
                                          </p:val>
                                        </p:tav>
                                      </p:tavLst>
                                    </p:anim>
                                    <p:anim calcmode="lin" valueType="num">
                                      <p:cBhvr>
                                        <p:cTn id="8" dur="500" fill="hold"/>
                                        <p:tgtEl>
                                          <p:spTgt spid="17411">
                                            <p:txEl>
                                              <p:pRg st="1" end="1"/>
                                            </p:txEl>
                                          </p:spTgt>
                                        </p:tgtEl>
                                        <p:attrNameLst>
                                          <p:attrName>ppt_h</p:attrName>
                                        </p:attrNameLst>
                                      </p:cBhvr>
                                      <p:tavLst>
                                        <p:tav tm="0">
                                          <p:val>
                                            <p:strVal val="#ppt_h"/>
                                          </p:val>
                                        </p:tav>
                                        <p:tav tm="100000">
                                          <p:val>
                                            <p:strVal val="#ppt_h"/>
                                          </p:val>
                                        </p:tav>
                                      </p:tavLst>
                                    </p:anim>
                                    <p:anim calcmode="lin" valueType="num">
                                      <p:cBhvr>
                                        <p:cTn id="9" dur="500" fill="hold"/>
                                        <p:tgtEl>
                                          <p:spTgt spid="17411">
                                            <p:txEl>
                                              <p:pRg st="1" end="1"/>
                                            </p:txEl>
                                          </p:spTgt>
                                        </p:tgtEl>
                                        <p:attrNameLst>
                                          <p:attrName>ppt_x</p:attrName>
                                        </p:attrNameLst>
                                      </p:cBhvr>
                                      <p:tavLst>
                                        <p:tav tm="0">
                                          <p:val>
                                            <p:strVal val="#ppt_x-.2"/>
                                          </p:val>
                                        </p:tav>
                                        <p:tav tm="100000">
                                          <p:val>
                                            <p:strVal val="#ppt_x"/>
                                          </p:val>
                                        </p:tav>
                                      </p:tavLst>
                                    </p:anim>
                                    <p:anim calcmode="lin" valueType="num">
                                      <p:cBhvr>
                                        <p:cTn id="10" dur="500" fill="hold"/>
                                        <p:tgtEl>
                                          <p:spTgt spid="17411">
                                            <p:txEl>
                                              <p:pRg st="1" end="1"/>
                                            </p:txEl>
                                          </p:spTgt>
                                        </p:tgtEl>
                                        <p:attrNameLst>
                                          <p:attrName>ppt_y</p:attrName>
                                        </p:attrNameLst>
                                      </p:cBhvr>
                                      <p:tavLst>
                                        <p:tav tm="0">
                                          <p:val>
                                            <p:strVal val="#ppt_y"/>
                                          </p:val>
                                        </p:tav>
                                        <p:tav tm="100000">
                                          <p:val>
                                            <p:strVal val="#ppt_y"/>
                                          </p:val>
                                        </p:tav>
                                      </p:tavLst>
                                    </p:anim>
                                    <p:animEffect transition="in" filter="fade">
                                      <p:cBhvr>
                                        <p:cTn id="11" dur="500"/>
                                        <p:tgtEl>
                                          <p:spTgt spid="17411">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9" presetClass="entr" presetSubtype="0" accel="100000" fill="hold" nodeType="clickEffect">
                                  <p:stCondLst>
                                    <p:cond delay="0"/>
                                  </p:stCondLst>
                                  <p:childTnLst>
                                    <p:set>
                                      <p:cBhvr>
                                        <p:cTn id="15" dur="1" fill="hold">
                                          <p:stCondLst>
                                            <p:cond delay="0"/>
                                          </p:stCondLst>
                                        </p:cTn>
                                        <p:tgtEl>
                                          <p:spTgt spid="17411">
                                            <p:txEl>
                                              <p:pRg st="2" end="2"/>
                                            </p:txEl>
                                          </p:spTgt>
                                        </p:tgtEl>
                                        <p:attrNameLst>
                                          <p:attrName>style.visibility</p:attrName>
                                        </p:attrNameLst>
                                      </p:cBhvr>
                                      <p:to>
                                        <p:strVal val="visible"/>
                                      </p:to>
                                    </p:set>
                                    <p:anim calcmode="lin" valueType="num">
                                      <p:cBhvr>
                                        <p:cTn id="16" dur="500" fill="hold"/>
                                        <p:tgtEl>
                                          <p:spTgt spid="17411">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7" dur="500" fill="hold"/>
                                        <p:tgtEl>
                                          <p:spTgt spid="17411">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8" dur="500" fill="hold"/>
                                        <p:tgtEl>
                                          <p:spTgt spid="17411">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19" dur="500" fill="hold"/>
                                        <p:tgtEl>
                                          <p:spTgt spid="1741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p>
            <a:fld id="{4CCB815D-3514-459C-BE8E-10A5062E5E51}" type="slidenum">
              <a:rPr lang="en-US" smtClean="0"/>
              <a:pPr/>
              <a:t>13</a:t>
            </a:fld>
            <a:endParaRPr lang="en-US" dirty="0" smtClean="0"/>
          </a:p>
        </p:txBody>
      </p:sp>
      <p:sp>
        <p:nvSpPr>
          <p:cNvPr id="15362" name="Rectangle 2"/>
          <p:cNvSpPr>
            <a:spLocks noGrp="1" noChangeArrowheads="1"/>
          </p:cNvSpPr>
          <p:nvPr>
            <p:ph type="title"/>
          </p:nvPr>
        </p:nvSpPr>
        <p:spPr>
          <a:effectLst>
            <a:outerShdw dist="35921" dir="2700000" algn="ctr" rotWithShape="0">
              <a:schemeClr val="tx1"/>
            </a:outerShdw>
          </a:effectLst>
        </p:spPr>
        <p:txBody>
          <a:bodyPr anchor="t" anchorCtr="0"/>
          <a:lstStyle/>
          <a:p>
            <a:pPr eaLnBrk="1" hangingPunct="1">
              <a:defRPr/>
            </a:pPr>
            <a:r>
              <a:rPr lang="en-US" b="1" dirty="0" smtClean="0">
                <a:solidFill>
                  <a:srgbClr val="FFFF00"/>
                </a:solidFill>
                <a:latin typeface="Announce" pitchFamily="2" charset="0"/>
              </a:rPr>
              <a:t>Peter’s Actions</a:t>
            </a:r>
          </a:p>
        </p:txBody>
      </p:sp>
      <p:sp>
        <p:nvSpPr>
          <p:cNvPr id="15363" name="Rectangle 3"/>
          <p:cNvSpPr>
            <a:spLocks noGrp="1" noChangeArrowheads="1"/>
          </p:cNvSpPr>
          <p:nvPr>
            <p:ph type="body" idx="1"/>
          </p:nvPr>
        </p:nvSpPr>
        <p:spPr/>
        <p:txBody>
          <a:bodyPr/>
          <a:lstStyle/>
          <a:p>
            <a:pPr marL="457200" indent="-457200" eaLnBrk="1" hangingPunct="1">
              <a:spcBef>
                <a:spcPct val="0"/>
              </a:spcBef>
              <a:spcAft>
                <a:spcPts val="600"/>
              </a:spcAft>
              <a:buFont typeface="+mj-lt"/>
              <a:buAutoNum type="arabicPeriod"/>
            </a:pPr>
            <a:r>
              <a:rPr lang="en-US" sz="2800" b="1" dirty="0" smtClean="0">
                <a:latin typeface="Announce" pitchFamily="2" charset="0"/>
              </a:rPr>
              <a:t>In the Garden</a:t>
            </a:r>
          </a:p>
          <a:p>
            <a:pPr marL="457200" indent="-457200" eaLnBrk="1" hangingPunct="1">
              <a:spcBef>
                <a:spcPct val="0"/>
              </a:spcBef>
              <a:spcAft>
                <a:spcPts val="600"/>
              </a:spcAft>
              <a:buFontTx/>
              <a:buAutoNum type="arabicPeriod"/>
            </a:pPr>
            <a:r>
              <a:rPr lang="en-US" sz="2800" b="1" dirty="0" smtClean="0">
                <a:latin typeface="Announce" pitchFamily="2" charset="0"/>
              </a:rPr>
              <a:t>Outside the Palace</a:t>
            </a:r>
          </a:p>
          <a:p>
            <a:pPr marL="914400" lvl="1" indent="-457200" eaLnBrk="1" hangingPunct="1">
              <a:spcBef>
                <a:spcPct val="0"/>
              </a:spcBef>
              <a:spcAft>
                <a:spcPts val="600"/>
              </a:spcAft>
              <a:buFont typeface="+mj-lt"/>
              <a:buAutoNum type="alphaLcPeriod"/>
            </a:pPr>
            <a:r>
              <a:rPr lang="en-US" sz="2400" b="1" dirty="0" smtClean="0">
                <a:latin typeface="Announce" pitchFamily="2" charset="0"/>
              </a:rPr>
              <a:t>Were Peter's actions outside the palace consistent with his professed attitude? </a:t>
            </a:r>
          </a:p>
          <a:p>
            <a:pPr marL="914400" lvl="1" indent="-457200" eaLnBrk="1" hangingPunct="1">
              <a:spcBef>
                <a:spcPct val="0"/>
              </a:spcBef>
              <a:spcAft>
                <a:spcPts val="600"/>
              </a:spcAft>
              <a:buFont typeface="+mj-lt"/>
              <a:buAutoNum type="alphaLcPeriod"/>
            </a:pPr>
            <a:r>
              <a:rPr lang="en-US" sz="2400" b="1" dirty="0" smtClean="0">
                <a:latin typeface="Announce" pitchFamily="2" charset="0"/>
              </a:rPr>
              <a:t>Yes, they were.</a:t>
            </a:r>
          </a:p>
          <a:p>
            <a:pPr marL="914400" lvl="1" indent="-457200" eaLnBrk="1" hangingPunct="1">
              <a:spcBef>
                <a:spcPct val="0"/>
              </a:spcBef>
              <a:spcAft>
                <a:spcPts val="600"/>
              </a:spcAft>
              <a:buFont typeface="+mj-lt"/>
              <a:buAutoNum type="alphaLcPeriod"/>
            </a:pPr>
            <a:r>
              <a:rPr lang="en-US" sz="2400" b="1" dirty="0" smtClean="0">
                <a:latin typeface="Announce" pitchFamily="2" charset="0"/>
              </a:rPr>
              <a:t>But they were based on a misconception.</a:t>
            </a:r>
            <a:endParaRPr lang="en-US" sz="2400" b="1" dirty="0" smtClean="0">
              <a:latin typeface="Announce" pitchFamily="2" charset="0"/>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15363">
                                            <p:txEl>
                                              <p:pRg st="2" end="2"/>
                                            </p:txEl>
                                          </p:spTgt>
                                        </p:tgtEl>
                                        <p:attrNameLst>
                                          <p:attrName>style.visibility</p:attrName>
                                        </p:attrNameLst>
                                      </p:cBhvr>
                                      <p:to>
                                        <p:strVal val="visible"/>
                                      </p:to>
                                    </p:set>
                                    <p:animEffect transition="in" filter="fade">
                                      <p:cBhvr>
                                        <p:cTn id="7" dur="500"/>
                                        <p:tgtEl>
                                          <p:spTgt spid="15363">
                                            <p:txEl>
                                              <p:pRg st="2" end="2"/>
                                            </p:txEl>
                                          </p:spTgt>
                                        </p:tgtEl>
                                      </p:cBhvr>
                                    </p:animEffect>
                                    <p:anim calcmode="lin" valueType="num">
                                      <p:cBhvr>
                                        <p:cTn id="8" dur="5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p:cTn id="9" dur="500" fill="hold"/>
                                        <p:tgtEl>
                                          <p:spTgt spid="1536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15363">
                                            <p:txEl>
                                              <p:pRg st="3" end="3"/>
                                            </p:txEl>
                                          </p:spTgt>
                                        </p:tgtEl>
                                        <p:attrNameLst>
                                          <p:attrName>style.visibility</p:attrName>
                                        </p:attrNameLst>
                                      </p:cBhvr>
                                      <p:to>
                                        <p:strVal val="visible"/>
                                      </p:to>
                                    </p:set>
                                    <p:animEffect transition="in" filter="fade">
                                      <p:cBhvr>
                                        <p:cTn id="14" dur="500"/>
                                        <p:tgtEl>
                                          <p:spTgt spid="15363">
                                            <p:txEl>
                                              <p:pRg st="3" end="3"/>
                                            </p:txEl>
                                          </p:spTgt>
                                        </p:tgtEl>
                                      </p:cBhvr>
                                    </p:animEffect>
                                    <p:anim calcmode="lin" valueType="num">
                                      <p:cBhvr>
                                        <p:cTn id="15" dur="500" fill="hold"/>
                                        <p:tgtEl>
                                          <p:spTgt spid="15363">
                                            <p:txEl>
                                              <p:pRg st="3" end="3"/>
                                            </p:txEl>
                                          </p:spTgt>
                                        </p:tgtEl>
                                        <p:attrNameLst>
                                          <p:attrName>ppt_x</p:attrName>
                                        </p:attrNameLst>
                                      </p:cBhvr>
                                      <p:tavLst>
                                        <p:tav tm="0">
                                          <p:val>
                                            <p:strVal val="#ppt_x"/>
                                          </p:val>
                                        </p:tav>
                                        <p:tav tm="100000">
                                          <p:val>
                                            <p:strVal val="#ppt_x"/>
                                          </p:val>
                                        </p:tav>
                                      </p:tavLst>
                                    </p:anim>
                                    <p:anim calcmode="lin" valueType="num">
                                      <p:cBhvr>
                                        <p:cTn id="16" dur="500" fill="hold"/>
                                        <p:tgtEl>
                                          <p:spTgt spid="1536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15363">
                                            <p:txEl>
                                              <p:pRg st="4" end="4"/>
                                            </p:txEl>
                                          </p:spTgt>
                                        </p:tgtEl>
                                        <p:attrNameLst>
                                          <p:attrName>style.visibility</p:attrName>
                                        </p:attrNameLst>
                                      </p:cBhvr>
                                      <p:to>
                                        <p:strVal val="visible"/>
                                      </p:to>
                                    </p:set>
                                    <p:animEffect transition="in" filter="fade">
                                      <p:cBhvr>
                                        <p:cTn id="21" dur="500"/>
                                        <p:tgtEl>
                                          <p:spTgt spid="15363">
                                            <p:txEl>
                                              <p:pRg st="4" end="4"/>
                                            </p:txEl>
                                          </p:spTgt>
                                        </p:tgtEl>
                                      </p:cBhvr>
                                    </p:animEffect>
                                    <p:anim calcmode="lin" valueType="num">
                                      <p:cBhvr>
                                        <p:cTn id="22" dur="500" fill="hold"/>
                                        <p:tgtEl>
                                          <p:spTgt spid="15363">
                                            <p:txEl>
                                              <p:pRg st="4" end="4"/>
                                            </p:txEl>
                                          </p:spTgt>
                                        </p:tgtEl>
                                        <p:attrNameLst>
                                          <p:attrName>ppt_x</p:attrName>
                                        </p:attrNameLst>
                                      </p:cBhvr>
                                      <p:tavLst>
                                        <p:tav tm="0">
                                          <p:val>
                                            <p:strVal val="#ppt_x"/>
                                          </p:val>
                                        </p:tav>
                                        <p:tav tm="100000">
                                          <p:val>
                                            <p:strVal val="#ppt_x"/>
                                          </p:val>
                                        </p:tav>
                                      </p:tavLst>
                                    </p:anim>
                                    <p:anim calcmode="lin" valueType="num">
                                      <p:cBhvr>
                                        <p:cTn id="23" dur="500" fill="hold"/>
                                        <p:tgtEl>
                                          <p:spTgt spid="1536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p>
            <a:fld id="{3C404187-B2F3-4BF7-98C5-33601AD6DBA1}" type="slidenum">
              <a:rPr lang="en-US" smtClean="0"/>
              <a:pPr/>
              <a:t>14</a:t>
            </a:fld>
            <a:endParaRPr lang="en-US" dirty="0" smtClean="0"/>
          </a:p>
        </p:txBody>
      </p:sp>
      <p:sp>
        <p:nvSpPr>
          <p:cNvPr id="13314" name="Rectangle 2"/>
          <p:cNvSpPr>
            <a:spLocks noGrp="1" noChangeArrowheads="1"/>
          </p:cNvSpPr>
          <p:nvPr>
            <p:ph type="title"/>
          </p:nvPr>
        </p:nvSpPr>
        <p:spPr>
          <a:effectLst>
            <a:outerShdw dist="35921" dir="2700000" algn="ctr" rotWithShape="0">
              <a:schemeClr val="tx1"/>
            </a:outerShdw>
          </a:effectLst>
        </p:spPr>
        <p:txBody>
          <a:bodyPr anchor="t" anchorCtr="0"/>
          <a:lstStyle/>
          <a:p>
            <a:pPr eaLnBrk="1" hangingPunct="1">
              <a:defRPr/>
            </a:pPr>
            <a:r>
              <a:rPr lang="en-US" b="1" dirty="0" smtClean="0">
                <a:solidFill>
                  <a:srgbClr val="FFFF00"/>
                </a:solidFill>
                <a:latin typeface="Announce" pitchFamily="2" charset="0"/>
              </a:rPr>
              <a:t>Peter’s Misconception</a:t>
            </a:r>
            <a:endParaRPr lang="en-US" b="1" dirty="0" smtClean="0">
              <a:solidFill>
                <a:srgbClr val="FFFF00"/>
              </a:solidFill>
              <a:latin typeface="Announce" pitchFamily="2" charset="0"/>
            </a:endParaRPr>
          </a:p>
        </p:txBody>
      </p:sp>
      <p:sp>
        <p:nvSpPr>
          <p:cNvPr id="13315" name="Rectangle 3"/>
          <p:cNvSpPr>
            <a:spLocks noGrp="1" noChangeArrowheads="1"/>
          </p:cNvSpPr>
          <p:nvPr>
            <p:ph type="body" idx="1"/>
          </p:nvPr>
        </p:nvSpPr>
        <p:spPr/>
        <p:txBody>
          <a:bodyPr/>
          <a:lstStyle/>
          <a:p>
            <a:pPr marL="457200" indent="-457200" eaLnBrk="1" hangingPunct="1">
              <a:spcBef>
                <a:spcPct val="0"/>
              </a:spcBef>
              <a:spcAft>
                <a:spcPts val="600"/>
              </a:spcAft>
              <a:buFont typeface="+mj-lt"/>
              <a:buAutoNum type="arabicPeriod"/>
            </a:pPr>
            <a:r>
              <a:rPr lang="en-US" sz="2800" b="1" dirty="0" smtClean="0">
                <a:latin typeface="Announce" pitchFamily="2" charset="0"/>
              </a:rPr>
              <a:t>He thought the kingdom was to be geo-political in nature.</a:t>
            </a:r>
            <a:endParaRPr lang="en-US" sz="2400" b="1" dirty="0" smtClean="0">
              <a:latin typeface="Announce" pitchFamily="2" charset="0"/>
            </a:endParaRP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dissolve">
                                      <p:cBhvr>
                                        <p:cTn id="7" dur="500"/>
                                        <p:tgtEl>
                                          <p:spTgt spid="133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p>
            <a:fld id="{64DBECBC-8A68-46A5-BE09-57411378CE2F}" type="slidenum">
              <a:rPr lang="en-US" smtClean="0"/>
              <a:pPr/>
              <a:t>15</a:t>
            </a:fld>
            <a:endParaRPr lang="en-US" dirty="0" smtClean="0"/>
          </a:p>
        </p:txBody>
      </p:sp>
      <p:sp>
        <p:nvSpPr>
          <p:cNvPr id="24578"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Matthew 16:21-23</a:t>
            </a:r>
          </a:p>
        </p:txBody>
      </p:sp>
      <p:sp>
        <p:nvSpPr>
          <p:cNvPr id="24579" name="Rectangle 3"/>
          <p:cNvSpPr>
            <a:spLocks noGrp="1" noChangeArrowheads="1"/>
          </p:cNvSpPr>
          <p:nvPr>
            <p:ph type="body" idx="1"/>
          </p:nvPr>
        </p:nvSpPr>
        <p:spPr>
          <a:xfrm>
            <a:off x="457200" y="1600200"/>
            <a:ext cx="8229600" cy="4573588"/>
          </a:xfrm>
        </p:spPr>
        <p:txBody>
          <a:bodyPr>
            <a:spAutoFit/>
          </a:bodyPr>
          <a:lstStyle/>
          <a:p>
            <a:pPr marL="0" indent="0" eaLnBrk="1" hangingPunct="1">
              <a:spcBef>
                <a:spcPts val="0"/>
              </a:spcBef>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21</a:t>
            </a:r>
            <a:r>
              <a:rPr lang="en-US" sz="2800" b="1" dirty="0" smtClean="0">
                <a:latin typeface="Papyrus" pitchFamily="66" charset="0"/>
              </a:rPr>
              <a:t>From that time Jesus began to show to His disciples that He must go to Jerusalem, and suffer many things from the elders and chief priests and scribes, and be killed, and be raised the third day. </a:t>
            </a:r>
          </a:p>
          <a:p>
            <a:pPr marL="0" indent="0" eaLnBrk="1" hangingPunct="1">
              <a:spcBef>
                <a:spcPts val="0"/>
              </a:spcBef>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22</a:t>
            </a:r>
            <a:r>
              <a:rPr lang="en-US" sz="2800" b="1" dirty="0" smtClean="0">
                <a:latin typeface="Papyrus" pitchFamily="66" charset="0"/>
              </a:rPr>
              <a:t>Then Peter took Him aside and began to rebuke Him, saying, "Far be it from You, Lord; this shall not happen to You!"</a:t>
            </a:r>
          </a:p>
          <a:p>
            <a:pPr marL="0" indent="0" eaLnBrk="1" hangingPunct="1">
              <a:spcBef>
                <a:spcPts val="0"/>
              </a:spcBef>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23</a:t>
            </a:r>
            <a:r>
              <a:rPr lang="en-US" sz="2800" b="1" dirty="0" smtClean="0">
                <a:latin typeface="Papyrus" pitchFamily="66" charset="0"/>
              </a:rPr>
              <a:t>But He turned and said to Peter, "Get behind Me, Satan! You are an offense to Me, for you are not mindful of the things of God, but the things of men."</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4579">
                                            <p:txEl>
                                              <p:pRg st="1" end="1"/>
                                            </p:txEl>
                                          </p:spTgt>
                                        </p:tgtEl>
                                        <p:attrNameLst>
                                          <p:attrName>style.visibility</p:attrName>
                                        </p:attrNameLst>
                                      </p:cBhvr>
                                      <p:to>
                                        <p:strVal val="visible"/>
                                      </p:to>
                                    </p:set>
                                    <p:animEffect transition="in" filter="fade">
                                      <p:cBhvr>
                                        <p:cTn id="7" dur="500"/>
                                        <p:tgtEl>
                                          <p:spTgt spid="24579">
                                            <p:txEl>
                                              <p:pRg st="1" end="1"/>
                                            </p:txEl>
                                          </p:spTgt>
                                        </p:tgtEl>
                                      </p:cBhvr>
                                    </p:animEffect>
                                    <p:anim calcmode="lin" valueType="num">
                                      <p:cBhvr>
                                        <p:cTn id="8" dur="5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457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24579">
                                            <p:txEl>
                                              <p:pRg st="2" end="2"/>
                                            </p:txEl>
                                          </p:spTgt>
                                        </p:tgtEl>
                                        <p:attrNameLst>
                                          <p:attrName>style.visibility</p:attrName>
                                        </p:attrNameLst>
                                      </p:cBhvr>
                                      <p:to>
                                        <p:strVal val="visible"/>
                                      </p:to>
                                    </p:set>
                                    <p:anim calcmode="lin" valueType="num">
                                      <p:cBhvr>
                                        <p:cTn id="14" dur="500" fill="hold"/>
                                        <p:tgtEl>
                                          <p:spTgt spid="24579">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4579">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45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p>
            <a:fld id="{A6A625BC-31CE-400C-9DFE-D5C95ABDC7AE}" type="slidenum">
              <a:rPr lang="en-US" smtClean="0"/>
              <a:pPr/>
              <a:t>16</a:t>
            </a:fld>
            <a:endParaRPr lang="en-US" dirty="0" smtClean="0"/>
          </a:p>
        </p:txBody>
      </p:sp>
      <p:sp>
        <p:nvSpPr>
          <p:cNvPr id="25602"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Acts 1:6</a:t>
            </a:r>
          </a:p>
        </p:txBody>
      </p:sp>
      <p:sp>
        <p:nvSpPr>
          <p:cNvPr id="25603" name="Rectangle 3"/>
          <p:cNvSpPr>
            <a:spLocks noGrp="1" noChangeArrowheads="1"/>
          </p:cNvSpPr>
          <p:nvPr>
            <p:ph type="body" idx="1"/>
          </p:nvPr>
        </p:nvSpPr>
        <p:spPr/>
        <p:txBody>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6</a:t>
            </a:r>
            <a:r>
              <a:rPr lang="en-US" sz="2800" b="1" dirty="0" smtClean="0">
                <a:latin typeface="Papyrus" pitchFamily="66" charset="0"/>
              </a:rPr>
              <a:t>Therefore, when they had come together, they asked Him, saying, "Lord, will You at this time restore the kingdom to Israel?"</a:t>
            </a:r>
          </a:p>
        </p:txBody>
      </p:sp>
    </p:spTree>
  </p:cSld>
  <p:clrMapOvr>
    <a:masterClrMapping/>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p:spPr>
        <p:txBody>
          <a:bodyPr/>
          <a:lstStyle/>
          <a:p>
            <a:fld id="{526EE31F-9864-479C-8E07-531021BF89E8}" type="slidenum">
              <a:rPr lang="en-US" smtClean="0"/>
              <a:pPr/>
              <a:t>17</a:t>
            </a:fld>
            <a:endParaRPr lang="en-US" dirty="0" smtClean="0"/>
          </a:p>
        </p:txBody>
      </p:sp>
      <p:sp>
        <p:nvSpPr>
          <p:cNvPr id="21506" name="Rectangle 2"/>
          <p:cNvSpPr>
            <a:spLocks noGrp="1" noChangeArrowheads="1"/>
          </p:cNvSpPr>
          <p:nvPr>
            <p:ph type="title"/>
          </p:nvPr>
        </p:nvSpPr>
        <p:spPr>
          <a:effectLst>
            <a:outerShdw dist="35921" dir="2700000" algn="ctr" rotWithShape="0">
              <a:schemeClr val="tx1"/>
            </a:outerShdw>
          </a:effectLst>
        </p:spPr>
        <p:txBody>
          <a:bodyPr anchor="t" anchorCtr="0"/>
          <a:lstStyle/>
          <a:p>
            <a:pPr eaLnBrk="1" hangingPunct="1">
              <a:defRPr/>
            </a:pPr>
            <a:r>
              <a:rPr lang="en-US" b="1" dirty="0" smtClean="0">
                <a:solidFill>
                  <a:srgbClr val="FFFF00"/>
                </a:solidFill>
                <a:latin typeface="Announce" pitchFamily="2" charset="0"/>
              </a:rPr>
              <a:t>Peter’s Misconception</a:t>
            </a:r>
          </a:p>
        </p:txBody>
      </p:sp>
      <p:sp>
        <p:nvSpPr>
          <p:cNvPr id="21507" name="Rectangle 3"/>
          <p:cNvSpPr>
            <a:spLocks noGrp="1" noChangeArrowheads="1"/>
          </p:cNvSpPr>
          <p:nvPr>
            <p:ph type="body" idx="1"/>
          </p:nvPr>
        </p:nvSpPr>
        <p:spPr/>
        <p:txBody>
          <a:bodyPr/>
          <a:lstStyle/>
          <a:p>
            <a:pPr marL="457200" indent="-457200" eaLnBrk="1" hangingPunct="1">
              <a:spcBef>
                <a:spcPct val="0"/>
              </a:spcBef>
              <a:spcAft>
                <a:spcPts val="600"/>
              </a:spcAft>
              <a:buFont typeface="+mj-lt"/>
              <a:buAutoNum type="arabicPeriod"/>
            </a:pPr>
            <a:r>
              <a:rPr lang="en-US" sz="2800" b="1" dirty="0" smtClean="0">
                <a:latin typeface="Announce" pitchFamily="2" charset="0"/>
              </a:rPr>
              <a:t>He thought the kingdom was to be geo-political in nature.</a:t>
            </a:r>
          </a:p>
          <a:p>
            <a:pPr marL="457200" indent="-457200" eaLnBrk="1" hangingPunct="1">
              <a:spcBef>
                <a:spcPct val="0"/>
              </a:spcBef>
              <a:spcAft>
                <a:spcPts val="600"/>
              </a:spcAft>
              <a:buFont typeface="+mj-lt"/>
              <a:buAutoNum type="arabicPeriod"/>
            </a:pPr>
            <a:r>
              <a:rPr lang="en-US" sz="2800" b="1" dirty="0" smtClean="0">
                <a:latin typeface="Announce" pitchFamily="2" charset="0"/>
              </a:rPr>
              <a:t>Thus, he was fighting to prevent Jesus from being delivered to the Jews.</a:t>
            </a:r>
            <a:endParaRPr lang="en-US" b="1" dirty="0" smtClean="0">
              <a:latin typeface="Announce" pitchFamily="2" charset="0"/>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1507">
                                            <p:txEl>
                                              <p:pRg st="1" end="1"/>
                                            </p:txEl>
                                          </p:spTgt>
                                        </p:tgtEl>
                                        <p:attrNameLst>
                                          <p:attrName>style.visibility</p:attrName>
                                        </p:attrNameLst>
                                      </p:cBhvr>
                                      <p:to>
                                        <p:strVal val="visible"/>
                                      </p:to>
                                    </p:set>
                                    <p:animEffect transition="in" filter="fade">
                                      <p:cBhvr>
                                        <p:cTn id="7" dur="500"/>
                                        <p:tgtEl>
                                          <p:spTgt spid="21507">
                                            <p:txEl>
                                              <p:pRg st="1" end="1"/>
                                            </p:txEl>
                                          </p:spTgt>
                                        </p:tgtEl>
                                      </p:cBhvr>
                                    </p:animEffect>
                                    <p:anim calcmode="lin" valueType="num">
                                      <p:cBhvr>
                                        <p:cTn id="8" dur="5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2150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p:spPr>
        <p:txBody>
          <a:bodyPr/>
          <a:lstStyle/>
          <a:p>
            <a:fld id="{A835FD0F-9B47-48F8-90DC-6452158E4EB4}" type="slidenum">
              <a:rPr lang="en-US" smtClean="0"/>
              <a:pPr/>
              <a:t>18</a:t>
            </a:fld>
            <a:endParaRPr lang="en-US" dirty="0" smtClean="0"/>
          </a:p>
        </p:txBody>
      </p:sp>
      <p:sp>
        <p:nvSpPr>
          <p:cNvPr id="27650"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John 18:33-34</a:t>
            </a:r>
          </a:p>
        </p:txBody>
      </p:sp>
      <p:sp>
        <p:nvSpPr>
          <p:cNvPr id="27651" name="Rectangle 3"/>
          <p:cNvSpPr>
            <a:spLocks noGrp="1" noChangeArrowheads="1"/>
          </p:cNvSpPr>
          <p:nvPr>
            <p:ph type="body" idx="1"/>
          </p:nvPr>
        </p:nvSpPr>
        <p:spPr/>
        <p:txBody>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33</a:t>
            </a:r>
            <a:r>
              <a:rPr lang="en-US" sz="2800" b="1" dirty="0" smtClean="0">
                <a:latin typeface="Papyrus" pitchFamily="66" charset="0"/>
              </a:rPr>
              <a:t>Then Pilate entered the Praetorium again, called Jesus, and said to Him, "Are You the King of the Jews?" </a:t>
            </a:r>
          </a:p>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34</a:t>
            </a:r>
            <a:r>
              <a:rPr lang="en-US" sz="2800" b="1" dirty="0" smtClean="0">
                <a:latin typeface="Papyrus" pitchFamily="66" charset="0"/>
              </a:rPr>
              <a:t>Jesus answered him, "Are you speaking for yourself about this, or did others tell you this concerning Me?"</a:t>
            </a:r>
          </a:p>
          <a:p>
            <a:pPr marL="0" indent="0" eaLnBrk="1" hangingPunct="1">
              <a:buFontTx/>
              <a:buNone/>
              <a:defRPr/>
            </a:pPr>
            <a:endParaRPr lang="en-US" sz="2800" b="1" dirty="0" smtClean="0">
              <a:latin typeface="Papyrus" pitchFamily="66"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7651">
                                            <p:txEl>
                                              <p:pRg st="1" end="1"/>
                                            </p:txEl>
                                          </p:spTgt>
                                        </p:tgtEl>
                                        <p:attrNameLst>
                                          <p:attrName>style.visibility</p:attrName>
                                        </p:attrNameLst>
                                      </p:cBhvr>
                                      <p:to>
                                        <p:strVal val="visible"/>
                                      </p:to>
                                    </p:set>
                                    <p:animEffect transition="in" filter="slide(fromBottom)">
                                      <p:cBhvr>
                                        <p:cTn id="7" dur="500"/>
                                        <p:tgtEl>
                                          <p:spTgt spid="276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p:spPr>
        <p:txBody>
          <a:bodyPr/>
          <a:lstStyle/>
          <a:p>
            <a:fld id="{786930D6-9E3A-4961-9641-BE8BD3293384}" type="slidenum">
              <a:rPr lang="en-US" smtClean="0"/>
              <a:pPr/>
              <a:t>19</a:t>
            </a:fld>
            <a:endParaRPr lang="en-US" dirty="0" smtClean="0"/>
          </a:p>
        </p:txBody>
      </p:sp>
      <p:sp>
        <p:nvSpPr>
          <p:cNvPr id="29698"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John 18:35-36</a:t>
            </a:r>
          </a:p>
        </p:txBody>
      </p:sp>
      <p:sp>
        <p:nvSpPr>
          <p:cNvPr id="29699" name="Rectangle 3"/>
          <p:cNvSpPr>
            <a:spLocks noGrp="1" noChangeArrowheads="1"/>
          </p:cNvSpPr>
          <p:nvPr>
            <p:ph type="body" idx="1"/>
          </p:nvPr>
        </p:nvSpPr>
        <p:spPr/>
        <p:txBody>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35</a:t>
            </a:r>
            <a:r>
              <a:rPr lang="en-US" sz="2800" b="1" dirty="0" smtClean="0">
                <a:latin typeface="Papyrus" pitchFamily="66" charset="0"/>
              </a:rPr>
              <a:t>Pilate answered, "Am I a Jew? Your own nation and the chief priests have delivered You to me. What have You done?"</a:t>
            </a:r>
          </a:p>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36</a:t>
            </a:r>
            <a:r>
              <a:rPr lang="en-US" sz="2800" b="1" dirty="0" smtClean="0">
                <a:latin typeface="Papyrus" pitchFamily="66" charset="0"/>
              </a:rPr>
              <a:t>Jesus answered, "My kingdom is not of this world. If My kingdom were of this world, My servants would fight, so that I should not be delivered to the Jews; but now My kingdom is not from here."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9699">
                                            <p:txEl>
                                              <p:pRg st="1" end="1"/>
                                            </p:txEl>
                                          </p:spTgt>
                                        </p:tgtEl>
                                        <p:attrNameLst>
                                          <p:attrName>style.visibility</p:attrName>
                                        </p:attrNameLst>
                                      </p:cBhvr>
                                      <p:to>
                                        <p:strVal val="visible"/>
                                      </p:to>
                                    </p:set>
                                    <p:anim calcmode="lin" valueType="num">
                                      <p:cBhvr additive="base">
                                        <p:cTn id="7" dur="500" fill="hold"/>
                                        <p:tgtEl>
                                          <p:spTgt spid="2969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969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a:noFill/>
        </p:spPr>
        <p:txBody>
          <a:bodyPr/>
          <a:lstStyle/>
          <a:p>
            <a:fld id="{CE0CBCD5-E40D-4E2C-9F59-FF9921A6B23F}" type="slidenum">
              <a:rPr lang="en-US" smtClean="0"/>
              <a:pPr/>
              <a:t>2</a:t>
            </a:fld>
            <a:endParaRPr lang="en-US" dirty="0" smtClean="0"/>
          </a:p>
        </p:txBody>
      </p:sp>
      <p:sp>
        <p:nvSpPr>
          <p:cNvPr id="2" name="Rectangle 2"/>
          <p:cNvSpPr>
            <a:spLocks noGrp="1" noChangeArrowheads="1"/>
          </p:cNvSpPr>
          <p:nvPr>
            <p:ph type="title"/>
          </p:nvPr>
        </p:nvSpPr>
        <p:spPr>
          <a:effectLst>
            <a:outerShdw dist="35921" dir="2700000" algn="ctr" rotWithShape="0">
              <a:schemeClr val="tx1"/>
            </a:outerShdw>
          </a:effectLst>
        </p:spPr>
        <p:txBody>
          <a:bodyPr anchor="t" anchorCtr="0"/>
          <a:lstStyle/>
          <a:p>
            <a:pPr eaLnBrk="1" hangingPunct="1">
              <a:defRPr/>
            </a:pPr>
            <a:r>
              <a:rPr lang="en-US" b="1" dirty="0" smtClean="0">
                <a:solidFill>
                  <a:srgbClr val="FFFF00"/>
                </a:solidFill>
                <a:latin typeface="Announce" pitchFamily="2" charset="0"/>
              </a:rPr>
              <a:t>Peter’s Professed Attitude</a:t>
            </a:r>
          </a:p>
        </p:txBody>
      </p:sp>
      <p:sp>
        <p:nvSpPr>
          <p:cNvPr id="3075" name="Rectangle 3"/>
          <p:cNvSpPr>
            <a:spLocks noGrp="1" noChangeArrowheads="1"/>
          </p:cNvSpPr>
          <p:nvPr>
            <p:ph type="body" idx="1"/>
          </p:nvPr>
        </p:nvSpPr>
        <p:spPr/>
        <p:txBody>
          <a:bodyPr/>
          <a:lstStyle/>
          <a:p>
            <a:pPr marL="457200" indent="-457200" eaLnBrk="1" hangingPunct="1">
              <a:spcBef>
                <a:spcPct val="0"/>
              </a:spcBef>
              <a:buFontTx/>
              <a:buAutoNum type="arabicPeriod"/>
            </a:pPr>
            <a:r>
              <a:rPr lang="en-US" sz="2800" b="1" dirty="0" smtClean="0">
                <a:latin typeface="Announce" pitchFamily="2" charset="0"/>
              </a:rPr>
              <a:t>Peter professed that he would die with the Lord rather than deny Him. </a:t>
            </a: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p:spPr>
        <p:txBody>
          <a:bodyPr/>
          <a:lstStyle/>
          <a:p>
            <a:fld id="{9EDF7659-66A3-4A2F-BBB2-14881D8493BE}" type="slidenum">
              <a:rPr lang="en-US" smtClean="0"/>
              <a:pPr/>
              <a:t>20</a:t>
            </a:fld>
            <a:endParaRPr lang="en-US" dirty="0" smtClean="0"/>
          </a:p>
        </p:txBody>
      </p:sp>
      <p:sp>
        <p:nvSpPr>
          <p:cNvPr id="22530" name="Rectangle 2"/>
          <p:cNvSpPr>
            <a:spLocks noGrp="1" noChangeArrowheads="1"/>
          </p:cNvSpPr>
          <p:nvPr>
            <p:ph type="title"/>
          </p:nvPr>
        </p:nvSpPr>
        <p:spPr>
          <a:effectLst>
            <a:outerShdw dist="35921" dir="2700000" algn="ctr" rotWithShape="0">
              <a:schemeClr val="tx1"/>
            </a:outerShdw>
          </a:effectLst>
        </p:spPr>
        <p:txBody>
          <a:bodyPr anchor="t" anchorCtr="0"/>
          <a:lstStyle/>
          <a:p>
            <a:pPr eaLnBrk="1" hangingPunct="1">
              <a:defRPr/>
            </a:pPr>
            <a:r>
              <a:rPr lang="en-US" b="1" dirty="0" smtClean="0">
                <a:solidFill>
                  <a:srgbClr val="FFFF00"/>
                </a:solidFill>
                <a:latin typeface="Announce" pitchFamily="2" charset="0"/>
              </a:rPr>
              <a:t>Peter’s Misconception</a:t>
            </a:r>
          </a:p>
        </p:txBody>
      </p:sp>
      <p:sp>
        <p:nvSpPr>
          <p:cNvPr id="22531" name="Rectangle 3"/>
          <p:cNvSpPr>
            <a:spLocks noGrp="1" noChangeArrowheads="1"/>
          </p:cNvSpPr>
          <p:nvPr>
            <p:ph type="body" idx="1"/>
          </p:nvPr>
        </p:nvSpPr>
        <p:spPr>
          <a:xfrm>
            <a:off x="457200" y="1600200"/>
            <a:ext cx="8229600" cy="3262432"/>
          </a:xfrm>
          <a:noFill/>
        </p:spPr>
        <p:txBody>
          <a:bodyPr>
            <a:spAutoFit/>
          </a:bodyPr>
          <a:lstStyle/>
          <a:p>
            <a:pPr marL="457200" indent="-457200" eaLnBrk="1" hangingPunct="1">
              <a:spcBef>
                <a:spcPct val="0"/>
              </a:spcBef>
              <a:spcAft>
                <a:spcPts val="600"/>
              </a:spcAft>
              <a:buFont typeface="+mj-lt"/>
              <a:buAutoNum type="arabicPeriod"/>
            </a:pPr>
            <a:r>
              <a:rPr lang="en-US" sz="2800" b="1" dirty="0" smtClean="0">
                <a:latin typeface="Announce" pitchFamily="2" charset="0"/>
              </a:rPr>
              <a:t>He thought the kingdom was to be geo-political in nature.</a:t>
            </a:r>
          </a:p>
          <a:p>
            <a:pPr marL="457200" indent="-457200" eaLnBrk="1" hangingPunct="1">
              <a:spcBef>
                <a:spcPct val="0"/>
              </a:spcBef>
              <a:spcAft>
                <a:spcPts val="600"/>
              </a:spcAft>
              <a:buFont typeface="+mj-lt"/>
              <a:buAutoNum type="arabicPeriod"/>
            </a:pPr>
            <a:r>
              <a:rPr lang="en-US" sz="2800" b="1" dirty="0" smtClean="0">
                <a:latin typeface="Announce" pitchFamily="2" charset="0"/>
              </a:rPr>
              <a:t>Thus, he was fighting to prevent Jesus from being delivered to the Jews.</a:t>
            </a:r>
          </a:p>
          <a:p>
            <a:pPr marL="457200" indent="-457200" eaLnBrk="1" hangingPunct="1">
              <a:spcBef>
                <a:spcPct val="0"/>
              </a:spcBef>
              <a:spcAft>
                <a:spcPts val="600"/>
              </a:spcAft>
              <a:buFont typeface="+mj-lt"/>
              <a:buAutoNum type="arabicPeriod"/>
            </a:pPr>
            <a:r>
              <a:rPr lang="en-US" sz="2800" b="1" dirty="0" smtClean="0">
                <a:latin typeface="Announce" pitchFamily="2" charset="0"/>
              </a:rPr>
              <a:t>When Jesus surrendered without a fight, and was subsequently crucified, Peter and the others had their hopes dashed.</a:t>
            </a:r>
            <a:endParaRPr lang="en-US" b="1" dirty="0" smtClean="0">
              <a:latin typeface="Announce" pitchFamily="2" charset="0"/>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2531">
                                            <p:txEl>
                                              <p:pRg st="2" end="2"/>
                                            </p:txEl>
                                          </p:spTgt>
                                        </p:tgtEl>
                                        <p:attrNameLst>
                                          <p:attrName>style.visibility</p:attrName>
                                        </p:attrNameLst>
                                      </p:cBhvr>
                                      <p:to>
                                        <p:strVal val="visible"/>
                                      </p:to>
                                    </p:set>
                                    <p:anim calcmode="lin" valueType="num">
                                      <p:cBhvr>
                                        <p:cTn id="7" dur="500" fill="hold"/>
                                        <p:tgtEl>
                                          <p:spTgt spid="22531">
                                            <p:txEl>
                                              <p:pRg st="2" end="2"/>
                                            </p:txEl>
                                          </p:spTgt>
                                        </p:tgtEl>
                                        <p:attrNameLst>
                                          <p:attrName>ppt_w</p:attrName>
                                        </p:attrNameLst>
                                      </p:cBhvr>
                                      <p:tavLst>
                                        <p:tav tm="0">
                                          <p:val>
                                            <p:strVal val="#ppt_w*0.70"/>
                                          </p:val>
                                        </p:tav>
                                        <p:tav tm="100000">
                                          <p:val>
                                            <p:strVal val="#ppt_w"/>
                                          </p:val>
                                        </p:tav>
                                      </p:tavLst>
                                    </p:anim>
                                    <p:anim calcmode="lin" valueType="num">
                                      <p:cBhvr>
                                        <p:cTn id="8" dur="500" fill="hold"/>
                                        <p:tgtEl>
                                          <p:spTgt spid="22531">
                                            <p:txEl>
                                              <p:pRg st="2" end="2"/>
                                            </p:txEl>
                                          </p:spTgt>
                                        </p:tgtEl>
                                        <p:attrNameLst>
                                          <p:attrName>ppt_h</p:attrName>
                                        </p:attrNameLst>
                                      </p:cBhvr>
                                      <p:tavLst>
                                        <p:tav tm="0">
                                          <p:val>
                                            <p:strVal val="#ppt_h"/>
                                          </p:val>
                                        </p:tav>
                                        <p:tav tm="100000">
                                          <p:val>
                                            <p:strVal val="#ppt_h"/>
                                          </p:val>
                                        </p:tav>
                                      </p:tavLst>
                                    </p:anim>
                                    <p:animEffect transition="in" filter="fade">
                                      <p:cBhvr>
                                        <p:cTn id="9" dur="500"/>
                                        <p:tgtEl>
                                          <p:spTgt spid="225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p:spPr>
        <p:txBody>
          <a:bodyPr/>
          <a:lstStyle/>
          <a:p>
            <a:fld id="{12874FFA-F903-45E7-9A94-22E8660C5B30}" type="slidenum">
              <a:rPr lang="en-US" smtClean="0"/>
              <a:pPr/>
              <a:t>21</a:t>
            </a:fld>
            <a:endParaRPr lang="en-US" dirty="0" smtClean="0"/>
          </a:p>
        </p:txBody>
      </p:sp>
      <p:sp>
        <p:nvSpPr>
          <p:cNvPr id="31746"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Luke 24:13-16</a:t>
            </a:r>
          </a:p>
        </p:txBody>
      </p:sp>
      <p:sp>
        <p:nvSpPr>
          <p:cNvPr id="31747" name="Rectangle 3"/>
          <p:cNvSpPr>
            <a:spLocks noGrp="1" noChangeArrowheads="1"/>
          </p:cNvSpPr>
          <p:nvPr>
            <p:ph type="body" idx="1"/>
          </p:nvPr>
        </p:nvSpPr>
        <p:spPr/>
        <p:txBody>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13</a:t>
            </a:r>
            <a:r>
              <a:rPr lang="en-US" sz="2800" b="1" dirty="0" smtClean="0">
                <a:latin typeface="Papyrus" pitchFamily="66" charset="0"/>
              </a:rPr>
              <a:t>Now behold, two of them were traveling that same day to a village called Emmaus, which was seven miles from Jerusalem. </a:t>
            </a:r>
          </a:p>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14</a:t>
            </a:r>
            <a:r>
              <a:rPr lang="en-US" sz="2800" b="1" dirty="0" smtClean="0">
                <a:latin typeface="Papyrus" pitchFamily="66" charset="0"/>
              </a:rPr>
              <a:t>And they talked together of all these things which had happened.</a:t>
            </a:r>
          </a:p>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15</a:t>
            </a:r>
            <a:r>
              <a:rPr lang="en-US" sz="2800" b="1" dirty="0" smtClean="0">
                <a:latin typeface="Papyrus" pitchFamily="66" charset="0"/>
              </a:rPr>
              <a:t>So it was, while they conversed and reasoned, that Jesus Himself drew near and went with them.</a:t>
            </a:r>
          </a:p>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16</a:t>
            </a:r>
            <a:r>
              <a:rPr lang="en-US" sz="2800" b="1" dirty="0" smtClean="0">
                <a:latin typeface="Papyrus" pitchFamily="66" charset="0"/>
              </a:rPr>
              <a:t>But their eyes were restrained, so that they did not know Him.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1747">
                                            <p:txEl>
                                              <p:pRg st="1" end="1"/>
                                            </p:txEl>
                                          </p:spTgt>
                                        </p:tgtEl>
                                        <p:attrNameLst>
                                          <p:attrName>style.visibility</p:attrName>
                                        </p:attrNameLst>
                                      </p:cBhvr>
                                      <p:to>
                                        <p:strVal val="visible"/>
                                      </p:to>
                                    </p:set>
                                    <p:animEffect transition="in" filter="fade">
                                      <p:cBhvr>
                                        <p:cTn id="7" dur="1000"/>
                                        <p:tgtEl>
                                          <p:spTgt spid="31747">
                                            <p:txEl>
                                              <p:pRg st="1" end="1"/>
                                            </p:txEl>
                                          </p:spTgt>
                                        </p:tgtEl>
                                      </p:cBhvr>
                                    </p:animEffect>
                                    <p:anim calcmode="lin" valueType="num">
                                      <p:cBhvr>
                                        <p:cTn id="8" dur="1000" fill="hold"/>
                                        <p:tgtEl>
                                          <p:spTgt spid="3174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174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1747">
                                            <p:txEl>
                                              <p:pRg st="2" end="2"/>
                                            </p:txEl>
                                          </p:spTgt>
                                        </p:tgtEl>
                                        <p:attrNameLst>
                                          <p:attrName>style.visibility</p:attrName>
                                        </p:attrNameLst>
                                      </p:cBhvr>
                                      <p:to>
                                        <p:strVal val="visible"/>
                                      </p:to>
                                    </p:set>
                                    <p:animEffect transition="in" filter="fade">
                                      <p:cBhvr>
                                        <p:cTn id="14" dur="1000"/>
                                        <p:tgtEl>
                                          <p:spTgt spid="31747">
                                            <p:txEl>
                                              <p:pRg st="2" end="2"/>
                                            </p:txEl>
                                          </p:spTgt>
                                        </p:tgtEl>
                                      </p:cBhvr>
                                    </p:animEffect>
                                    <p:anim calcmode="lin" valueType="num">
                                      <p:cBhvr>
                                        <p:cTn id="15" dur="1000" fill="hold"/>
                                        <p:tgtEl>
                                          <p:spTgt spid="3174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174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1747">
                                            <p:txEl>
                                              <p:pRg st="3" end="3"/>
                                            </p:txEl>
                                          </p:spTgt>
                                        </p:tgtEl>
                                        <p:attrNameLst>
                                          <p:attrName>style.visibility</p:attrName>
                                        </p:attrNameLst>
                                      </p:cBhvr>
                                      <p:to>
                                        <p:strVal val="visible"/>
                                      </p:to>
                                    </p:set>
                                    <p:animEffect transition="in" filter="fade">
                                      <p:cBhvr>
                                        <p:cTn id="21" dur="1000"/>
                                        <p:tgtEl>
                                          <p:spTgt spid="31747">
                                            <p:txEl>
                                              <p:pRg st="3" end="3"/>
                                            </p:txEl>
                                          </p:spTgt>
                                        </p:tgtEl>
                                      </p:cBhvr>
                                    </p:animEffect>
                                    <p:anim calcmode="lin" valueType="num">
                                      <p:cBhvr>
                                        <p:cTn id="22" dur="1000" fill="hold"/>
                                        <p:tgtEl>
                                          <p:spTgt spid="31747">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174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p>
            <a:fld id="{F071150C-31BF-44E9-A0C9-D41DDC06CB95}" type="slidenum">
              <a:rPr lang="en-US" smtClean="0"/>
              <a:pPr/>
              <a:t>22</a:t>
            </a:fld>
            <a:endParaRPr lang="en-US" dirty="0" smtClean="0"/>
          </a:p>
        </p:txBody>
      </p:sp>
      <p:sp>
        <p:nvSpPr>
          <p:cNvPr id="32770"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Luke 24:17-18</a:t>
            </a:r>
          </a:p>
        </p:txBody>
      </p:sp>
      <p:sp>
        <p:nvSpPr>
          <p:cNvPr id="32771" name="Rectangle 3"/>
          <p:cNvSpPr>
            <a:spLocks noGrp="1" noChangeArrowheads="1"/>
          </p:cNvSpPr>
          <p:nvPr>
            <p:ph type="body" idx="1"/>
          </p:nvPr>
        </p:nvSpPr>
        <p:spPr/>
        <p:txBody>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17</a:t>
            </a:r>
            <a:r>
              <a:rPr lang="en-US" sz="2800" b="1" dirty="0" smtClean="0">
                <a:latin typeface="Papyrus" pitchFamily="66" charset="0"/>
              </a:rPr>
              <a:t>And He said to them, "What kind of conversation is this that you have with one another as you walk and are sad?"</a:t>
            </a:r>
          </a:p>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18</a:t>
            </a:r>
            <a:r>
              <a:rPr lang="en-US" sz="2800" b="1" dirty="0" smtClean="0">
                <a:latin typeface="Papyrus" pitchFamily="66" charset="0"/>
              </a:rPr>
              <a:t>Then the one whose name was Cleopas answered and said to Him, "Are You the only stranger in Jerusalem, and have You not known the things which happened there in these days?"</a:t>
            </a:r>
          </a:p>
        </p:txBody>
      </p:sp>
    </p:spTree>
  </p:cSld>
  <p:clrMapOvr>
    <a:masterClrMapping/>
  </p:clrMapOvr>
  <p:transition>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2771">
                                            <p:txEl>
                                              <p:pRg st="1" end="1"/>
                                            </p:txEl>
                                          </p:spTgt>
                                        </p:tgtEl>
                                        <p:attrNameLst>
                                          <p:attrName>style.visibility</p:attrName>
                                        </p:attrNameLst>
                                      </p:cBhvr>
                                      <p:to>
                                        <p:strVal val="visible"/>
                                      </p:to>
                                    </p:set>
                                    <p:anim calcmode="lin" valueType="num">
                                      <p:cBhvr>
                                        <p:cTn id="7" dur="500" fill="hold"/>
                                        <p:tgtEl>
                                          <p:spTgt spid="32771">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2771">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27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p:spPr>
        <p:txBody>
          <a:bodyPr/>
          <a:lstStyle/>
          <a:p>
            <a:fld id="{C1DBB2E7-1E99-4E30-8A6B-276F3D51D914}" type="slidenum">
              <a:rPr lang="en-US" smtClean="0"/>
              <a:pPr/>
              <a:t>23</a:t>
            </a:fld>
            <a:endParaRPr lang="en-US" dirty="0" smtClean="0"/>
          </a:p>
        </p:txBody>
      </p:sp>
      <p:sp>
        <p:nvSpPr>
          <p:cNvPr id="33794"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Luke 24:19-21</a:t>
            </a:r>
          </a:p>
        </p:txBody>
      </p:sp>
      <p:sp>
        <p:nvSpPr>
          <p:cNvPr id="33795" name="Rectangle 3"/>
          <p:cNvSpPr>
            <a:spLocks noGrp="1" noChangeArrowheads="1"/>
          </p:cNvSpPr>
          <p:nvPr>
            <p:ph type="body" idx="1"/>
          </p:nvPr>
        </p:nvSpPr>
        <p:spPr/>
        <p:txBody>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19</a:t>
            </a:r>
            <a:r>
              <a:rPr lang="en-US" sz="2800" b="1" dirty="0" smtClean="0">
                <a:latin typeface="Papyrus" pitchFamily="66" charset="0"/>
              </a:rPr>
              <a:t>And He said to them, "What things?" So they said to Him, "The things concerning Jesus of Nazareth, who was a Prophet mighty in deed and word before God and all the people, </a:t>
            </a:r>
            <a:r>
              <a:rPr lang="en-US" sz="2800" b="1" baseline="30000" dirty="0" smtClean="0">
                <a:solidFill>
                  <a:srgbClr val="FFFF00"/>
                </a:solidFill>
                <a:effectLst>
                  <a:outerShdw blurRad="38100" dist="38100" dir="2700000" algn="tl">
                    <a:srgbClr val="000000"/>
                  </a:outerShdw>
                </a:effectLst>
                <a:latin typeface="Papyrus" pitchFamily="66" charset="0"/>
              </a:rPr>
              <a:t>20</a:t>
            </a:r>
            <a:r>
              <a:rPr lang="en-US" sz="2800" b="1" dirty="0" smtClean="0">
                <a:latin typeface="Papyrus" pitchFamily="66" charset="0"/>
              </a:rPr>
              <a:t>and how the chief priests and our rulers delivered Him to be condemned to death, and crucified Him. </a:t>
            </a:r>
          </a:p>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21</a:t>
            </a:r>
            <a:r>
              <a:rPr lang="en-US" sz="2800" b="1" dirty="0" smtClean="0">
                <a:latin typeface="Papyrus" pitchFamily="66" charset="0"/>
              </a:rPr>
              <a:t>"But we were hoping that it was He who was going to redeem Israel. Indeed, besides all this, today is the third day since these things happened."</a:t>
            </a:r>
          </a:p>
        </p:txBody>
      </p:sp>
    </p:spTree>
  </p:cSld>
  <p:clrMapOvr>
    <a:masterClrMapping/>
  </p:clrMapOvr>
  <p:transition>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33795">
                                            <p:txEl>
                                              <p:pRg st="1" end="1"/>
                                            </p:txEl>
                                          </p:spTgt>
                                        </p:tgtEl>
                                        <p:attrNameLst>
                                          <p:attrName>style.visibility</p:attrName>
                                        </p:attrNameLst>
                                      </p:cBhvr>
                                      <p:to>
                                        <p:strVal val="visible"/>
                                      </p:to>
                                    </p:set>
                                    <p:anim calcmode="lin" valueType="num">
                                      <p:cBhvr>
                                        <p:cTn id="7" dur="500" fill="hold"/>
                                        <p:tgtEl>
                                          <p:spTgt spid="33795">
                                            <p:txEl>
                                              <p:pRg st="1" end="1"/>
                                            </p:txEl>
                                          </p:spTgt>
                                        </p:tgtEl>
                                        <p:attrNameLst>
                                          <p:attrName>ppt_w</p:attrName>
                                        </p:attrNameLst>
                                      </p:cBhvr>
                                      <p:tavLst>
                                        <p:tav tm="0">
                                          <p:val>
                                            <p:strVal val="#ppt_w*0.05"/>
                                          </p:val>
                                        </p:tav>
                                        <p:tav tm="100000">
                                          <p:val>
                                            <p:strVal val="#ppt_w"/>
                                          </p:val>
                                        </p:tav>
                                      </p:tavLst>
                                    </p:anim>
                                    <p:anim calcmode="lin" valueType="num">
                                      <p:cBhvr>
                                        <p:cTn id="8" dur="500" fill="hold"/>
                                        <p:tgtEl>
                                          <p:spTgt spid="33795">
                                            <p:txEl>
                                              <p:pRg st="1" end="1"/>
                                            </p:txEl>
                                          </p:spTgt>
                                        </p:tgtEl>
                                        <p:attrNameLst>
                                          <p:attrName>ppt_h</p:attrName>
                                        </p:attrNameLst>
                                      </p:cBhvr>
                                      <p:tavLst>
                                        <p:tav tm="0">
                                          <p:val>
                                            <p:strVal val="#ppt_h"/>
                                          </p:val>
                                        </p:tav>
                                        <p:tav tm="100000">
                                          <p:val>
                                            <p:strVal val="#ppt_h"/>
                                          </p:val>
                                        </p:tav>
                                      </p:tavLst>
                                    </p:anim>
                                    <p:anim calcmode="lin" valueType="num">
                                      <p:cBhvr>
                                        <p:cTn id="9" dur="500" fill="hold"/>
                                        <p:tgtEl>
                                          <p:spTgt spid="33795">
                                            <p:txEl>
                                              <p:pRg st="1" end="1"/>
                                            </p:txEl>
                                          </p:spTgt>
                                        </p:tgtEl>
                                        <p:attrNameLst>
                                          <p:attrName>ppt_x</p:attrName>
                                        </p:attrNameLst>
                                      </p:cBhvr>
                                      <p:tavLst>
                                        <p:tav tm="0">
                                          <p:val>
                                            <p:strVal val="#ppt_x-.2"/>
                                          </p:val>
                                        </p:tav>
                                        <p:tav tm="100000">
                                          <p:val>
                                            <p:strVal val="#ppt_x"/>
                                          </p:val>
                                        </p:tav>
                                      </p:tavLst>
                                    </p:anim>
                                    <p:anim calcmode="lin" valueType="num">
                                      <p:cBhvr>
                                        <p:cTn id="10" dur="500" fill="hold"/>
                                        <p:tgtEl>
                                          <p:spTgt spid="33795">
                                            <p:txEl>
                                              <p:pRg st="1" end="1"/>
                                            </p:txEl>
                                          </p:spTgt>
                                        </p:tgtEl>
                                        <p:attrNameLst>
                                          <p:attrName>ppt_y</p:attrName>
                                        </p:attrNameLst>
                                      </p:cBhvr>
                                      <p:tavLst>
                                        <p:tav tm="0">
                                          <p:val>
                                            <p:strVal val="#ppt_y"/>
                                          </p:val>
                                        </p:tav>
                                        <p:tav tm="100000">
                                          <p:val>
                                            <p:strVal val="#ppt_y"/>
                                          </p:val>
                                        </p:tav>
                                      </p:tavLst>
                                    </p:anim>
                                    <p:animEffect transition="in" filter="fade">
                                      <p:cBhvr>
                                        <p:cTn id="11" dur="500"/>
                                        <p:tgtEl>
                                          <p:spTgt spid="337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p:spPr>
        <p:txBody>
          <a:bodyPr/>
          <a:lstStyle/>
          <a:p>
            <a:fld id="{24C0922F-CD32-4C19-AE54-462A4E92D48C}" type="slidenum">
              <a:rPr lang="en-US" smtClean="0"/>
              <a:pPr/>
              <a:t>24</a:t>
            </a:fld>
            <a:endParaRPr lang="en-US" dirty="0" smtClean="0"/>
          </a:p>
        </p:txBody>
      </p:sp>
      <p:sp>
        <p:nvSpPr>
          <p:cNvPr id="20482" name="Rectangle 2"/>
          <p:cNvSpPr>
            <a:spLocks noGrp="1" noChangeArrowheads="1"/>
          </p:cNvSpPr>
          <p:nvPr>
            <p:ph type="title"/>
          </p:nvPr>
        </p:nvSpPr>
        <p:spPr>
          <a:effectLst>
            <a:outerShdw dist="35921" dir="2700000" algn="ctr" rotWithShape="0">
              <a:schemeClr val="tx1"/>
            </a:outerShdw>
          </a:effectLst>
        </p:spPr>
        <p:txBody>
          <a:bodyPr anchor="t" anchorCtr="0"/>
          <a:lstStyle/>
          <a:p>
            <a:pPr eaLnBrk="1" hangingPunct="1">
              <a:defRPr/>
            </a:pPr>
            <a:r>
              <a:rPr lang="en-US" b="1" dirty="0" smtClean="0">
                <a:solidFill>
                  <a:srgbClr val="FFFF00"/>
                </a:solidFill>
                <a:latin typeface="Announce" pitchFamily="2" charset="0"/>
              </a:rPr>
              <a:t>Peter’s Misconception</a:t>
            </a:r>
          </a:p>
        </p:txBody>
      </p:sp>
      <p:sp>
        <p:nvSpPr>
          <p:cNvPr id="20483" name="Rectangle 3"/>
          <p:cNvSpPr>
            <a:spLocks noGrp="1" noChangeArrowheads="1"/>
          </p:cNvSpPr>
          <p:nvPr>
            <p:ph type="body" idx="1"/>
          </p:nvPr>
        </p:nvSpPr>
        <p:spPr>
          <a:xfrm>
            <a:off x="457200" y="1600200"/>
            <a:ext cx="8229600" cy="3708708"/>
          </a:xfrm>
        </p:spPr>
        <p:txBody>
          <a:bodyPr>
            <a:spAutoFit/>
          </a:bodyPr>
          <a:lstStyle/>
          <a:p>
            <a:pPr marL="457200" indent="-457200" eaLnBrk="1" hangingPunct="1">
              <a:spcBef>
                <a:spcPct val="0"/>
              </a:spcBef>
              <a:spcAft>
                <a:spcPts val="600"/>
              </a:spcAft>
              <a:buFont typeface="+mj-lt"/>
              <a:buAutoNum type="arabicPeriod"/>
            </a:pPr>
            <a:r>
              <a:rPr lang="en-US" sz="2800" b="1" dirty="0" smtClean="0">
                <a:latin typeface="Announce" pitchFamily="2" charset="0"/>
              </a:rPr>
              <a:t>He thought the kingdom was to be geo-political in nature.</a:t>
            </a:r>
          </a:p>
          <a:p>
            <a:pPr marL="457200" indent="-457200" eaLnBrk="1" hangingPunct="1">
              <a:spcBef>
                <a:spcPct val="0"/>
              </a:spcBef>
              <a:spcAft>
                <a:spcPts val="600"/>
              </a:spcAft>
              <a:buFont typeface="+mj-lt"/>
              <a:buAutoNum type="arabicPeriod"/>
            </a:pPr>
            <a:r>
              <a:rPr lang="en-US" sz="2800" b="1" dirty="0" smtClean="0">
                <a:latin typeface="Announce" pitchFamily="2" charset="0"/>
              </a:rPr>
              <a:t>Thus, he was fighting to prevent Jesus from being delivered to the Jews.</a:t>
            </a:r>
          </a:p>
          <a:p>
            <a:pPr marL="457200" indent="-457200" eaLnBrk="1" hangingPunct="1">
              <a:spcBef>
                <a:spcPct val="0"/>
              </a:spcBef>
              <a:spcAft>
                <a:spcPts val="600"/>
              </a:spcAft>
              <a:buFontTx/>
              <a:buAutoNum type="arabicPeriod" startAt="3"/>
            </a:pPr>
            <a:r>
              <a:rPr lang="en-US" sz="2800" b="1" dirty="0" smtClean="0">
                <a:latin typeface="Announce" pitchFamily="2" charset="0"/>
              </a:rPr>
              <a:t>When Jesus surrendered without a fight, and was subsequently crucified, Peter and the others had their hopes dashed.</a:t>
            </a:r>
          </a:p>
          <a:p>
            <a:pPr marL="914400" lvl="1" indent="-457200" eaLnBrk="1" hangingPunct="1">
              <a:spcBef>
                <a:spcPct val="0"/>
              </a:spcBef>
              <a:spcAft>
                <a:spcPts val="600"/>
              </a:spcAft>
              <a:buFontTx/>
              <a:buAutoNum type="alphaLcPeriod"/>
            </a:pPr>
            <a:r>
              <a:rPr lang="en-US" sz="2400" b="1" dirty="0" smtClean="0">
                <a:latin typeface="Announce" pitchFamily="2" charset="0"/>
              </a:rPr>
              <a:t>He denied the Lord rather than himself.</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0483">
                                            <p:txEl>
                                              <p:pRg st="3" end="3"/>
                                            </p:txEl>
                                          </p:spTgt>
                                        </p:tgtEl>
                                        <p:attrNameLst>
                                          <p:attrName>style.visibility</p:attrName>
                                        </p:attrNameLst>
                                      </p:cBhvr>
                                      <p:to>
                                        <p:strVal val="visible"/>
                                      </p:to>
                                    </p:set>
                                    <p:anim calcmode="lin" valueType="num">
                                      <p:cBhvr>
                                        <p:cTn id="7" dur="500" fill="hold"/>
                                        <p:tgtEl>
                                          <p:spTgt spid="2048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20483">
                                            <p:txEl>
                                              <p:pRg st="3" end="3"/>
                                            </p:txEl>
                                          </p:spTgt>
                                        </p:tgtEl>
                                        <p:attrNameLst>
                                          <p:attrName>ppt_h</p:attrName>
                                        </p:attrNameLst>
                                      </p:cBhvr>
                                      <p:tavLst>
                                        <p:tav tm="0">
                                          <p:val>
                                            <p:fltVal val="0"/>
                                          </p:val>
                                        </p:tav>
                                        <p:tav tm="100000">
                                          <p:val>
                                            <p:strVal val="#ppt_h"/>
                                          </p:val>
                                        </p:tav>
                                      </p:tavLst>
                                    </p:anim>
                                    <p:animEffect transition="in" filter="fade">
                                      <p:cBhvr>
                                        <p:cTn id="9" dur="500"/>
                                        <p:tgtEl>
                                          <p:spTgt spid="204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p:spPr>
        <p:txBody>
          <a:bodyPr/>
          <a:lstStyle/>
          <a:p>
            <a:fld id="{4E31A1FF-E16F-4575-855E-5222C5EA4A7C}" type="slidenum">
              <a:rPr lang="en-US" smtClean="0"/>
              <a:pPr/>
              <a:t>25</a:t>
            </a:fld>
            <a:endParaRPr lang="en-US" dirty="0" smtClean="0"/>
          </a:p>
        </p:txBody>
      </p:sp>
      <p:sp>
        <p:nvSpPr>
          <p:cNvPr id="35842"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Matthew 16:24</a:t>
            </a:r>
          </a:p>
        </p:txBody>
      </p:sp>
      <p:sp>
        <p:nvSpPr>
          <p:cNvPr id="35843" name="Rectangle 3"/>
          <p:cNvSpPr>
            <a:spLocks noGrp="1" noChangeArrowheads="1"/>
          </p:cNvSpPr>
          <p:nvPr>
            <p:ph type="body" idx="1"/>
          </p:nvPr>
        </p:nvSpPr>
        <p:spPr/>
        <p:txBody>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24</a:t>
            </a:r>
            <a:r>
              <a:rPr lang="en-US" sz="2800" b="1" dirty="0" smtClean="0">
                <a:latin typeface="Papyrus" pitchFamily="66" charset="0"/>
              </a:rPr>
              <a:t>Then Jesus said to His disciples, "If anyone desires to come after Me, let him deny himself, and take up his cross, and follow Me."</a:t>
            </a:r>
          </a:p>
        </p:txBody>
      </p:sp>
    </p:spTree>
  </p:cSld>
  <p:clrMapOvr>
    <a:masterClrMapping/>
  </p:clrMapOvr>
  <p:transition>
    <p:zo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p>
            <a:fld id="{F90CC974-1A8B-4349-989B-6ABE165C8F34}" type="slidenum">
              <a:rPr lang="en-US" smtClean="0"/>
              <a:pPr/>
              <a:t>26</a:t>
            </a:fld>
            <a:endParaRPr lang="en-US" dirty="0" smtClean="0"/>
          </a:p>
        </p:txBody>
      </p:sp>
      <p:sp>
        <p:nvSpPr>
          <p:cNvPr id="69634" name="Rectangle 2"/>
          <p:cNvSpPr>
            <a:spLocks noGrp="1" noChangeArrowheads="1"/>
          </p:cNvSpPr>
          <p:nvPr>
            <p:ph type="title"/>
          </p:nvPr>
        </p:nvSpPr>
        <p:spPr>
          <a:effectLst>
            <a:outerShdw dist="35921" dir="2700000" algn="ctr" rotWithShape="0">
              <a:schemeClr val="tx1"/>
            </a:outerShdw>
          </a:effectLst>
        </p:spPr>
        <p:txBody>
          <a:bodyPr anchor="t" anchorCtr="0"/>
          <a:lstStyle/>
          <a:p>
            <a:pPr eaLnBrk="1" hangingPunct="1">
              <a:defRPr/>
            </a:pPr>
            <a:r>
              <a:rPr lang="en-US" b="1" dirty="0" smtClean="0">
                <a:solidFill>
                  <a:srgbClr val="FFFF00"/>
                </a:solidFill>
                <a:latin typeface="Announce" pitchFamily="2" charset="0"/>
              </a:rPr>
              <a:t>Peter’s Misconception</a:t>
            </a:r>
          </a:p>
        </p:txBody>
      </p:sp>
      <p:sp>
        <p:nvSpPr>
          <p:cNvPr id="69635" name="Rectangle 3"/>
          <p:cNvSpPr>
            <a:spLocks noGrp="1" noChangeArrowheads="1"/>
          </p:cNvSpPr>
          <p:nvPr>
            <p:ph type="body" idx="1"/>
          </p:nvPr>
        </p:nvSpPr>
        <p:spPr/>
        <p:txBody>
          <a:bodyPr/>
          <a:lstStyle/>
          <a:p>
            <a:pPr marL="457200" indent="-457200" eaLnBrk="1" hangingPunct="1">
              <a:spcBef>
                <a:spcPct val="0"/>
              </a:spcBef>
              <a:spcAft>
                <a:spcPts val="600"/>
              </a:spcAft>
              <a:buFont typeface="+mj-lt"/>
              <a:buAutoNum type="arabicPeriod"/>
            </a:pPr>
            <a:r>
              <a:rPr lang="en-US" sz="2800" b="1" dirty="0" smtClean="0">
                <a:latin typeface="Announce" pitchFamily="2" charset="0"/>
              </a:rPr>
              <a:t>He thought the kingdom was to be geo-political in nature.</a:t>
            </a:r>
          </a:p>
          <a:p>
            <a:pPr marL="457200" indent="-457200" eaLnBrk="1" hangingPunct="1">
              <a:spcBef>
                <a:spcPct val="0"/>
              </a:spcBef>
              <a:spcAft>
                <a:spcPts val="600"/>
              </a:spcAft>
              <a:buFont typeface="+mj-lt"/>
              <a:buAutoNum type="arabicPeriod"/>
            </a:pPr>
            <a:r>
              <a:rPr lang="en-US" sz="2800" b="1" dirty="0" smtClean="0">
                <a:latin typeface="Announce" pitchFamily="2" charset="0"/>
              </a:rPr>
              <a:t>Thus, he was fighting to prevent Jesus from being delivered to the Jews.</a:t>
            </a:r>
          </a:p>
          <a:p>
            <a:pPr marL="457200" indent="-457200" eaLnBrk="1" hangingPunct="1">
              <a:spcBef>
                <a:spcPct val="0"/>
              </a:spcBef>
              <a:spcAft>
                <a:spcPts val="600"/>
              </a:spcAft>
              <a:buFontTx/>
              <a:buAutoNum type="arabicPeriod" startAt="3"/>
            </a:pPr>
            <a:r>
              <a:rPr lang="en-US" sz="2800" b="1" dirty="0" smtClean="0">
                <a:latin typeface="Announce" pitchFamily="2" charset="0"/>
              </a:rPr>
              <a:t>When Jesus surrendered without a fight, and was subsequently crucified, Peter and the others had their hopes dashed.</a:t>
            </a:r>
          </a:p>
          <a:p>
            <a:pPr marL="914400" lvl="1" indent="-457200" eaLnBrk="1" hangingPunct="1">
              <a:spcBef>
                <a:spcPct val="0"/>
              </a:spcBef>
              <a:spcAft>
                <a:spcPts val="600"/>
              </a:spcAft>
              <a:buFontTx/>
              <a:buAutoNum type="alphaLcPeriod"/>
            </a:pPr>
            <a:r>
              <a:rPr lang="en-US" sz="2400" b="1" dirty="0" smtClean="0">
                <a:latin typeface="Announce" pitchFamily="2" charset="0"/>
              </a:rPr>
              <a:t>He </a:t>
            </a:r>
            <a:r>
              <a:rPr lang="en-US" sz="2400" b="1" dirty="0" smtClean="0">
                <a:latin typeface="Announce" pitchFamily="2" charset="0"/>
              </a:rPr>
              <a:t>denied the Lord rather than </a:t>
            </a:r>
            <a:r>
              <a:rPr lang="en-US" sz="2400" b="1" dirty="0" smtClean="0">
                <a:latin typeface="Announce" pitchFamily="2" charset="0"/>
              </a:rPr>
              <a:t>himself</a:t>
            </a:r>
            <a:r>
              <a:rPr lang="en-US" sz="2400" b="1" dirty="0" smtClean="0">
                <a:latin typeface="Announce" pitchFamily="2" charset="0"/>
              </a:rPr>
              <a:t>. </a:t>
            </a:r>
          </a:p>
          <a:p>
            <a:pPr marL="914400" lvl="1" indent="-457200" eaLnBrk="1" hangingPunct="1">
              <a:spcBef>
                <a:spcPct val="0"/>
              </a:spcBef>
              <a:spcAft>
                <a:spcPts val="600"/>
              </a:spcAft>
              <a:buFontTx/>
              <a:buAutoNum type="alphaLcPeriod"/>
            </a:pPr>
            <a:r>
              <a:rPr lang="en-US" sz="2400" b="1" dirty="0" smtClean="0">
                <a:latin typeface="Announce" pitchFamily="2" charset="0"/>
              </a:rPr>
              <a:t>He desired to save his life but lost it.</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69635">
                                            <p:txEl>
                                              <p:pRg st="4" end="4"/>
                                            </p:txEl>
                                          </p:spTgt>
                                        </p:tgtEl>
                                        <p:attrNameLst>
                                          <p:attrName>style.visibility</p:attrName>
                                        </p:attrNameLst>
                                      </p:cBhvr>
                                      <p:to>
                                        <p:strVal val="visible"/>
                                      </p:to>
                                    </p:set>
                                    <p:anim calcmode="lin" valueType="num">
                                      <p:cBhvr>
                                        <p:cTn id="7" dur="500" fill="hold"/>
                                        <p:tgtEl>
                                          <p:spTgt spid="69635">
                                            <p:txEl>
                                              <p:pRg st="4" end="4"/>
                                            </p:txEl>
                                          </p:spTgt>
                                        </p:tgtEl>
                                        <p:attrNameLst>
                                          <p:attrName>ppt_w</p:attrName>
                                        </p:attrNameLst>
                                      </p:cBhvr>
                                      <p:tavLst>
                                        <p:tav tm="0">
                                          <p:val>
                                            <p:fltVal val="0"/>
                                          </p:val>
                                        </p:tav>
                                        <p:tav tm="100000">
                                          <p:val>
                                            <p:strVal val="#ppt_w"/>
                                          </p:val>
                                        </p:tav>
                                      </p:tavLst>
                                    </p:anim>
                                    <p:anim calcmode="lin" valueType="num">
                                      <p:cBhvr>
                                        <p:cTn id="8" dur="500" fill="hold"/>
                                        <p:tgtEl>
                                          <p:spTgt spid="69635">
                                            <p:txEl>
                                              <p:pRg st="4" end="4"/>
                                            </p:txEl>
                                          </p:spTgt>
                                        </p:tgtEl>
                                        <p:attrNameLst>
                                          <p:attrName>ppt_h</p:attrName>
                                        </p:attrNameLst>
                                      </p:cBhvr>
                                      <p:tavLst>
                                        <p:tav tm="0">
                                          <p:val>
                                            <p:fltVal val="0"/>
                                          </p:val>
                                        </p:tav>
                                        <p:tav tm="100000">
                                          <p:val>
                                            <p:strVal val="#ppt_h"/>
                                          </p:val>
                                        </p:tav>
                                      </p:tavLst>
                                    </p:anim>
                                    <p:animEffect transition="in" filter="fade">
                                      <p:cBhvr>
                                        <p:cTn id="9" dur="500"/>
                                        <p:tgtEl>
                                          <p:spTgt spid="696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p:spPr>
        <p:txBody>
          <a:bodyPr/>
          <a:lstStyle/>
          <a:p>
            <a:fld id="{92708BCF-FCBF-4446-B3AB-B043FCD8094D}" type="slidenum">
              <a:rPr lang="en-US" smtClean="0"/>
              <a:pPr/>
              <a:t>27</a:t>
            </a:fld>
            <a:endParaRPr lang="en-US" dirty="0" smtClean="0"/>
          </a:p>
        </p:txBody>
      </p:sp>
      <p:sp>
        <p:nvSpPr>
          <p:cNvPr id="68610"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Matthew 16:25</a:t>
            </a:r>
          </a:p>
        </p:txBody>
      </p:sp>
      <p:sp>
        <p:nvSpPr>
          <p:cNvPr id="68611" name="Rectangle 3"/>
          <p:cNvSpPr>
            <a:spLocks noGrp="1" noChangeArrowheads="1"/>
          </p:cNvSpPr>
          <p:nvPr>
            <p:ph type="body" idx="1"/>
          </p:nvPr>
        </p:nvSpPr>
        <p:spPr/>
        <p:txBody>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25</a:t>
            </a:r>
            <a:r>
              <a:rPr lang="en-US" sz="2800" b="1" dirty="0" smtClean="0">
                <a:latin typeface="Papyrus" pitchFamily="66" charset="0"/>
              </a:rPr>
              <a:t>"For whoever desires to save his life will lose it, but whoever loses his life for My sake will find it."</a:t>
            </a:r>
          </a:p>
        </p:txBody>
      </p:sp>
    </p:spTree>
  </p:cSld>
  <p:clrMapOvr>
    <a:masterClrMapping/>
  </p:clrMapOvr>
  <p:transition>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p:spPr>
        <p:txBody>
          <a:bodyPr/>
          <a:lstStyle/>
          <a:p>
            <a:fld id="{A6C94AAF-BF05-47D5-B65F-59F0C51CCAF2}" type="slidenum">
              <a:rPr lang="en-US" smtClean="0"/>
              <a:pPr/>
              <a:t>28</a:t>
            </a:fld>
            <a:endParaRPr lang="en-US" dirty="0" smtClean="0"/>
          </a:p>
        </p:txBody>
      </p:sp>
      <p:sp>
        <p:nvSpPr>
          <p:cNvPr id="2" name="Rectangle 2"/>
          <p:cNvSpPr>
            <a:spLocks noGrp="1" noChangeArrowheads="1"/>
          </p:cNvSpPr>
          <p:nvPr>
            <p:ph type="title"/>
          </p:nvPr>
        </p:nvSpPr>
        <p:spPr>
          <a:effectLst>
            <a:outerShdw dist="35921" dir="2700000" algn="ctr" rotWithShape="0">
              <a:schemeClr val="tx1"/>
            </a:outerShdw>
          </a:effectLst>
        </p:spPr>
        <p:txBody>
          <a:bodyPr anchor="t" anchorCtr="0"/>
          <a:lstStyle/>
          <a:p>
            <a:pPr eaLnBrk="1" hangingPunct="1">
              <a:defRPr/>
            </a:pPr>
            <a:r>
              <a:rPr lang="en-US" b="1" dirty="0" smtClean="0">
                <a:solidFill>
                  <a:srgbClr val="FFFF00"/>
                </a:solidFill>
                <a:latin typeface="Announce" pitchFamily="2" charset="0"/>
              </a:rPr>
              <a:t>Peter’s Actions</a:t>
            </a:r>
          </a:p>
        </p:txBody>
      </p:sp>
      <p:sp>
        <p:nvSpPr>
          <p:cNvPr id="37891" name="Rectangle 3"/>
          <p:cNvSpPr>
            <a:spLocks noGrp="1" noChangeArrowheads="1"/>
          </p:cNvSpPr>
          <p:nvPr>
            <p:ph type="body" idx="1"/>
          </p:nvPr>
        </p:nvSpPr>
        <p:spPr/>
        <p:txBody>
          <a:bodyPr/>
          <a:lstStyle/>
          <a:p>
            <a:pPr marL="457200" indent="-457200" eaLnBrk="1" hangingPunct="1">
              <a:spcBef>
                <a:spcPct val="0"/>
              </a:spcBef>
              <a:spcAft>
                <a:spcPts val="600"/>
              </a:spcAft>
              <a:buFont typeface="+mj-lt"/>
              <a:buAutoNum type="arabicPeriod"/>
            </a:pPr>
            <a:r>
              <a:rPr lang="en-US" sz="2800" b="1" dirty="0" smtClean="0">
                <a:latin typeface="Announce" pitchFamily="2" charset="0"/>
              </a:rPr>
              <a:t>In the Garden</a:t>
            </a:r>
          </a:p>
          <a:p>
            <a:pPr marL="457200" indent="-457200" eaLnBrk="1" hangingPunct="1">
              <a:spcBef>
                <a:spcPct val="0"/>
              </a:spcBef>
              <a:spcAft>
                <a:spcPts val="600"/>
              </a:spcAft>
              <a:buFontTx/>
              <a:buAutoNum type="arabicPeriod"/>
            </a:pPr>
            <a:r>
              <a:rPr lang="en-US" sz="2800" b="1" dirty="0" smtClean="0">
                <a:latin typeface="Announce" pitchFamily="2" charset="0"/>
              </a:rPr>
              <a:t>Outside the Palace</a:t>
            </a:r>
          </a:p>
          <a:p>
            <a:pPr marL="457200" indent="-457200" eaLnBrk="1" hangingPunct="1">
              <a:spcBef>
                <a:spcPct val="0"/>
              </a:spcBef>
              <a:spcAft>
                <a:spcPts val="600"/>
              </a:spcAft>
              <a:buFontTx/>
              <a:buAutoNum type="arabicPeriod"/>
            </a:pPr>
            <a:r>
              <a:rPr lang="en-US" sz="2800" b="1" dirty="0" smtClean="0">
                <a:latin typeface="Announce" pitchFamily="2" charset="0"/>
              </a:rPr>
              <a:t>After Pentecost</a:t>
            </a:r>
            <a:endParaRPr lang="en-US" sz="2800" b="1" dirty="0" smtClean="0">
              <a:latin typeface="Announce" pitchFamily="2" charset="0"/>
            </a:endParaRPr>
          </a:p>
        </p:txBody>
      </p:sp>
    </p:spTree>
  </p:cSld>
  <p:clrMapOvr>
    <a:masterClrMapping/>
  </p:clrMapOvr>
  <p:transition>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7891">
                                            <p:txEl>
                                              <p:pRg st="2" end="2"/>
                                            </p:txEl>
                                          </p:spTgt>
                                        </p:tgtEl>
                                        <p:attrNameLst>
                                          <p:attrName>style.visibility</p:attrName>
                                        </p:attrNameLst>
                                      </p:cBhvr>
                                      <p:to>
                                        <p:strVal val="visible"/>
                                      </p:to>
                                    </p:set>
                                    <p:animEffect transition="in" filter="wipe(left)">
                                      <p:cBhvr>
                                        <p:cTn id="7" dur="500"/>
                                        <p:tgtEl>
                                          <p:spTgt spid="378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p:spPr>
        <p:txBody>
          <a:bodyPr/>
          <a:lstStyle/>
          <a:p>
            <a:fld id="{3328D19D-D07E-44B5-AF20-BD19E9E03B2D}" type="slidenum">
              <a:rPr lang="en-US" smtClean="0"/>
              <a:pPr/>
              <a:t>29</a:t>
            </a:fld>
            <a:endParaRPr lang="en-US" dirty="0" smtClean="0"/>
          </a:p>
        </p:txBody>
      </p:sp>
      <p:sp>
        <p:nvSpPr>
          <p:cNvPr id="2"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Acts 4:18-20</a:t>
            </a:r>
          </a:p>
        </p:txBody>
      </p:sp>
      <p:sp>
        <p:nvSpPr>
          <p:cNvPr id="38915" name="Rectangle 3"/>
          <p:cNvSpPr>
            <a:spLocks noGrp="1" noChangeArrowheads="1"/>
          </p:cNvSpPr>
          <p:nvPr>
            <p:ph type="body" idx="1"/>
          </p:nvPr>
        </p:nvSpPr>
        <p:spPr/>
        <p:txBody>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18</a:t>
            </a:r>
            <a:r>
              <a:rPr lang="en-US" sz="2800" b="1" dirty="0" smtClean="0">
                <a:latin typeface="Papyrus" pitchFamily="66" charset="0"/>
              </a:rPr>
              <a:t>And they called them and commanded them not to speak at all nor teach in the name of Jesus. </a:t>
            </a:r>
          </a:p>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19</a:t>
            </a:r>
            <a:r>
              <a:rPr lang="en-US" sz="2800" b="1" dirty="0" smtClean="0">
                <a:latin typeface="Papyrus" pitchFamily="66" charset="0"/>
              </a:rPr>
              <a:t>But Peter and John answered and said to them, "Whether it is right in the sight of God to listen to you more than to God, you judge. </a:t>
            </a:r>
            <a:r>
              <a:rPr lang="en-US" sz="2800" b="1" baseline="30000" dirty="0" smtClean="0">
                <a:solidFill>
                  <a:srgbClr val="FFFF00"/>
                </a:solidFill>
                <a:effectLst>
                  <a:outerShdw blurRad="38100" dist="38100" dir="2700000" algn="tl">
                    <a:srgbClr val="000000"/>
                  </a:outerShdw>
                </a:effectLst>
                <a:latin typeface="Papyrus" pitchFamily="66" charset="0"/>
              </a:rPr>
              <a:t>20</a:t>
            </a:r>
            <a:r>
              <a:rPr lang="en-US" sz="2800" b="1" dirty="0" smtClean="0">
                <a:latin typeface="Papyrus" pitchFamily="66" charset="0"/>
              </a:rPr>
              <a:t>For we cannot but speak the things which we have seen and heard."</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9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p>
            <a:fld id="{FE84300A-7C05-44F1-A497-AC257F04BEFC}" type="slidenum">
              <a:rPr lang="en-US" smtClean="0"/>
              <a:pPr/>
              <a:t>3</a:t>
            </a:fld>
            <a:endParaRPr lang="en-US" dirty="0" smtClean="0"/>
          </a:p>
        </p:txBody>
      </p:sp>
      <p:sp>
        <p:nvSpPr>
          <p:cNvPr id="5122"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Matthew 26:31-33</a:t>
            </a:r>
          </a:p>
        </p:txBody>
      </p:sp>
      <p:sp>
        <p:nvSpPr>
          <p:cNvPr id="5123" name="Rectangle 3"/>
          <p:cNvSpPr>
            <a:spLocks noGrp="1" noChangeArrowheads="1"/>
          </p:cNvSpPr>
          <p:nvPr>
            <p:ph type="body" idx="1"/>
          </p:nvPr>
        </p:nvSpPr>
        <p:spPr/>
        <p:txBody>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31</a:t>
            </a:r>
            <a:r>
              <a:rPr lang="en-US" sz="2800" b="1" dirty="0" smtClean="0">
                <a:latin typeface="Papyrus" pitchFamily="66" charset="0"/>
              </a:rPr>
              <a:t>Then Jesus said to them, "All of you will be made to stumble because of Me this night, for it is written: </a:t>
            </a:r>
            <a:r>
              <a:rPr lang="en-US" sz="2800" b="1" i="1" dirty="0" smtClean="0">
                <a:latin typeface="Papyrus" pitchFamily="66" charset="0"/>
              </a:rPr>
              <a:t>'I will strike the Shepherd,</a:t>
            </a:r>
            <a:r>
              <a:rPr lang="en-US" sz="2800" b="1" dirty="0" smtClean="0">
                <a:latin typeface="Papyrus" pitchFamily="66" charset="0"/>
              </a:rPr>
              <a:t> </a:t>
            </a:r>
            <a:r>
              <a:rPr lang="en-US" sz="2800" b="1" i="1" dirty="0" smtClean="0">
                <a:latin typeface="Papyrus" pitchFamily="66" charset="0"/>
              </a:rPr>
              <a:t>And the sheep of the flock will be scattered.'</a:t>
            </a:r>
            <a:r>
              <a:rPr lang="en-US" sz="2800" b="1" dirty="0" smtClean="0">
                <a:latin typeface="Papyrus" pitchFamily="66" charset="0"/>
              </a:rPr>
              <a:t> </a:t>
            </a:r>
          </a:p>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32</a:t>
            </a:r>
            <a:r>
              <a:rPr lang="en-US" sz="2800" b="1" dirty="0" smtClean="0">
                <a:latin typeface="Papyrus" pitchFamily="66" charset="0"/>
              </a:rPr>
              <a:t>But after I have been raised, I will go before you to Galilee."</a:t>
            </a:r>
          </a:p>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33</a:t>
            </a:r>
            <a:r>
              <a:rPr lang="en-US" sz="2800" b="1" dirty="0" smtClean="0">
                <a:latin typeface="Papyrus" pitchFamily="66" charset="0"/>
              </a:rPr>
              <a:t>Peter answered and said to Him, "Even if all are made to stumble because of You, I will never be made to stumble."</a:t>
            </a:r>
          </a:p>
        </p:txBody>
      </p:sp>
    </p:spTree>
  </p:cSld>
  <p:clrMapOvr>
    <a:masterClrMapping/>
  </p:clrMapOvr>
  <p:transition>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p:spPr>
        <p:txBody>
          <a:bodyPr/>
          <a:lstStyle/>
          <a:p>
            <a:fld id="{2C33D164-F229-4443-BC5A-91FFA68CB98A}" type="slidenum">
              <a:rPr lang="en-US" smtClean="0"/>
              <a:pPr/>
              <a:t>30</a:t>
            </a:fld>
            <a:endParaRPr lang="en-US" dirty="0" smtClean="0"/>
          </a:p>
        </p:txBody>
      </p:sp>
      <p:sp>
        <p:nvSpPr>
          <p:cNvPr id="46082"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Acts 5:19-21</a:t>
            </a:r>
          </a:p>
        </p:txBody>
      </p:sp>
      <p:sp>
        <p:nvSpPr>
          <p:cNvPr id="46083" name="Rectangle 3"/>
          <p:cNvSpPr>
            <a:spLocks noGrp="1" noChangeArrowheads="1"/>
          </p:cNvSpPr>
          <p:nvPr>
            <p:ph type="body" idx="1"/>
          </p:nvPr>
        </p:nvSpPr>
        <p:spPr/>
        <p:txBody>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19</a:t>
            </a:r>
            <a:r>
              <a:rPr lang="en-US" sz="2800" b="1" dirty="0" smtClean="0">
                <a:latin typeface="Papyrus" pitchFamily="66" charset="0"/>
              </a:rPr>
              <a:t>But at night an angel of the Lord opened the prison doors and brought them out, and said, </a:t>
            </a:r>
            <a:r>
              <a:rPr lang="en-US" sz="2800" b="1" baseline="30000" dirty="0" smtClean="0">
                <a:solidFill>
                  <a:srgbClr val="FFFF00"/>
                </a:solidFill>
                <a:effectLst>
                  <a:outerShdw blurRad="38100" dist="38100" dir="2700000" algn="tl">
                    <a:srgbClr val="000000"/>
                  </a:outerShdw>
                </a:effectLst>
                <a:latin typeface="Papyrus" pitchFamily="66" charset="0"/>
              </a:rPr>
              <a:t>20</a:t>
            </a:r>
            <a:r>
              <a:rPr lang="en-US" sz="2800" b="1" dirty="0" smtClean="0">
                <a:latin typeface="Papyrus" pitchFamily="66" charset="0"/>
              </a:rPr>
              <a:t>"Go, stand in the temple and speak to the people all the words of this life."</a:t>
            </a:r>
          </a:p>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21</a:t>
            </a:r>
            <a:r>
              <a:rPr lang="en-US" sz="2800" b="1" dirty="0" smtClean="0">
                <a:latin typeface="Papyrus" pitchFamily="66" charset="0"/>
              </a:rPr>
              <a:t>And when they heard that, they entered the temple early in the morning and taught. But the high priest and those with him came and called the council together, with all the elders of the children of Israel, and sent to the prison to have them brought.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6083">
                                            <p:txEl>
                                              <p:pRg st="1" end="1"/>
                                            </p:txEl>
                                          </p:spTgt>
                                        </p:tgtEl>
                                        <p:attrNameLst>
                                          <p:attrName>style.visibility</p:attrName>
                                        </p:attrNameLst>
                                      </p:cBhvr>
                                      <p:to>
                                        <p:strVal val="visible"/>
                                      </p:to>
                                    </p:set>
                                    <p:anim calcmode="lin" valueType="num">
                                      <p:cBhvr>
                                        <p:cTn id="7" dur="500" fill="hold"/>
                                        <p:tgtEl>
                                          <p:spTgt spid="4608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4608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460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p:spPr>
        <p:txBody>
          <a:bodyPr/>
          <a:lstStyle/>
          <a:p>
            <a:fld id="{307C60F5-128F-4A6F-B41E-289A12F51090}" type="slidenum">
              <a:rPr lang="en-US" smtClean="0"/>
              <a:pPr/>
              <a:t>31</a:t>
            </a:fld>
            <a:endParaRPr lang="en-US" dirty="0" smtClean="0"/>
          </a:p>
        </p:txBody>
      </p:sp>
      <p:sp>
        <p:nvSpPr>
          <p:cNvPr id="48130"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Acts 5:22-24</a:t>
            </a:r>
            <a:endParaRPr lang="en-US" b="1" dirty="0" smtClean="0">
              <a:solidFill>
                <a:srgbClr val="FFFF00"/>
              </a:solidFill>
              <a:latin typeface="Papyrus" pitchFamily="66" charset="0"/>
            </a:endParaRPr>
          </a:p>
        </p:txBody>
      </p:sp>
      <p:sp>
        <p:nvSpPr>
          <p:cNvPr id="48131" name="Rectangle 3"/>
          <p:cNvSpPr>
            <a:spLocks noGrp="1" noChangeArrowheads="1"/>
          </p:cNvSpPr>
          <p:nvPr>
            <p:ph type="body" idx="1"/>
          </p:nvPr>
        </p:nvSpPr>
        <p:spPr/>
        <p:txBody>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22</a:t>
            </a:r>
            <a:r>
              <a:rPr lang="en-US" sz="2800" b="1" dirty="0" smtClean="0">
                <a:latin typeface="Papyrus" pitchFamily="66" charset="0"/>
              </a:rPr>
              <a:t>But when the officers came and did not find them in the prison, they returned and reported, </a:t>
            </a:r>
            <a:r>
              <a:rPr lang="en-US" sz="2800" b="1" baseline="30000" dirty="0" smtClean="0">
                <a:solidFill>
                  <a:srgbClr val="FFFF00"/>
                </a:solidFill>
                <a:effectLst>
                  <a:outerShdw blurRad="38100" dist="38100" dir="2700000" algn="tl">
                    <a:srgbClr val="000000"/>
                  </a:outerShdw>
                </a:effectLst>
                <a:latin typeface="Papyrus" pitchFamily="66" charset="0"/>
              </a:rPr>
              <a:t>23</a:t>
            </a:r>
            <a:r>
              <a:rPr lang="en-US" sz="2800" b="1" dirty="0" smtClean="0">
                <a:latin typeface="Papyrus" pitchFamily="66" charset="0"/>
              </a:rPr>
              <a:t>saying, "Indeed we found the prison shut securely, and the guards standing outside before the doors; but when we opened them, we found no one inside!"</a:t>
            </a:r>
          </a:p>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24</a:t>
            </a:r>
            <a:r>
              <a:rPr lang="en-US" sz="2800" b="1" dirty="0" smtClean="0">
                <a:latin typeface="Papyrus" pitchFamily="66" charset="0"/>
              </a:rPr>
              <a:t>Now when the high priest, the captain of the temple, and the chief priests heard these things, they wondered what the outcome would be. </a:t>
            </a: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48131">
                                            <p:txEl>
                                              <p:pRg st="1" end="1"/>
                                            </p:txEl>
                                          </p:spTgt>
                                        </p:tgtEl>
                                        <p:attrNameLst>
                                          <p:attrName>style.visibility</p:attrName>
                                        </p:attrNameLst>
                                      </p:cBhvr>
                                      <p:to>
                                        <p:strVal val="visible"/>
                                      </p:to>
                                    </p:set>
                                    <p:anim calcmode="lin" valueType="num">
                                      <p:cBhvr>
                                        <p:cTn id="7" dur="500" fill="hold"/>
                                        <p:tgtEl>
                                          <p:spTgt spid="48131">
                                            <p:txEl>
                                              <p:pRg st="1" end="1"/>
                                            </p:txEl>
                                          </p:spTgt>
                                        </p:tgtEl>
                                        <p:attrNameLst>
                                          <p:attrName>ppt_w</p:attrName>
                                        </p:attrNameLst>
                                      </p:cBhvr>
                                      <p:tavLst>
                                        <p:tav tm="0">
                                          <p:val>
                                            <p:strVal val="#ppt_w*0.70"/>
                                          </p:val>
                                        </p:tav>
                                        <p:tav tm="100000">
                                          <p:val>
                                            <p:strVal val="#ppt_w"/>
                                          </p:val>
                                        </p:tav>
                                      </p:tavLst>
                                    </p:anim>
                                    <p:anim calcmode="lin" valueType="num">
                                      <p:cBhvr>
                                        <p:cTn id="8" dur="500" fill="hold"/>
                                        <p:tgtEl>
                                          <p:spTgt spid="48131">
                                            <p:txEl>
                                              <p:pRg st="1" end="1"/>
                                            </p:txEl>
                                          </p:spTgt>
                                        </p:tgtEl>
                                        <p:attrNameLst>
                                          <p:attrName>ppt_h</p:attrName>
                                        </p:attrNameLst>
                                      </p:cBhvr>
                                      <p:tavLst>
                                        <p:tav tm="0">
                                          <p:val>
                                            <p:strVal val="#ppt_h"/>
                                          </p:val>
                                        </p:tav>
                                        <p:tav tm="100000">
                                          <p:val>
                                            <p:strVal val="#ppt_h"/>
                                          </p:val>
                                        </p:tav>
                                      </p:tavLst>
                                    </p:anim>
                                    <p:animEffect transition="in" filter="fade">
                                      <p:cBhvr>
                                        <p:cTn id="9" dur="500"/>
                                        <p:tgtEl>
                                          <p:spTgt spid="481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a:noFill/>
        </p:spPr>
        <p:txBody>
          <a:bodyPr/>
          <a:lstStyle/>
          <a:p>
            <a:fld id="{594B8A21-5F32-4BDB-BE99-66C1A58AAA2E}" type="slidenum">
              <a:rPr lang="en-US" smtClean="0"/>
              <a:pPr/>
              <a:t>32</a:t>
            </a:fld>
            <a:endParaRPr lang="en-US" dirty="0" smtClean="0"/>
          </a:p>
        </p:txBody>
      </p:sp>
      <p:sp>
        <p:nvSpPr>
          <p:cNvPr id="50178"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Acts 5:25-26</a:t>
            </a:r>
            <a:endParaRPr lang="en-US" b="1" dirty="0" smtClean="0">
              <a:solidFill>
                <a:srgbClr val="FFFF00"/>
              </a:solidFill>
              <a:latin typeface="Papyrus" pitchFamily="66" charset="0"/>
            </a:endParaRPr>
          </a:p>
        </p:txBody>
      </p:sp>
      <p:sp>
        <p:nvSpPr>
          <p:cNvPr id="50179" name="Rectangle 3"/>
          <p:cNvSpPr>
            <a:spLocks noGrp="1" noChangeArrowheads="1"/>
          </p:cNvSpPr>
          <p:nvPr>
            <p:ph type="body" idx="1"/>
          </p:nvPr>
        </p:nvSpPr>
        <p:spPr/>
        <p:txBody>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25</a:t>
            </a:r>
            <a:r>
              <a:rPr lang="en-US" sz="2800" b="1" dirty="0" smtClean="0">
                <a:latin typeface="Papyrus" pitchFamily="66" charset="0"/>
              </a:rPr>
              <a:t>So one came and told them, saying, "Look, the men whom you put in prison are standing in the temple and teaching the people!"</a:t>
            </a:r>
          </a:p>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26</a:t>
            </a:r>
            <a:r>
              <a:rPr lang="en-US" sz="2800" b="1" dirty="0" smtClean="0">
                <a:latin typeface="Papyrus" pitchFamily="66" charset="0"/>
              </a:rPr>
              <a:t>Then the captain went with the officers and brought them without violence, for they feared the people, lest they should be stoned.</a:t>
            </a: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50179">
                                            <p:txEl>
                                              <p:pRg st="1" end="1"/>
                                            </p:txEl>
                                          </p:spTgt>
                                        </p:tgtEl>
                                        <p:attrNameLst>
                                          <p:attrName>style.visibility</p:attrName>
                                        </p:attrNameLst>
                                      </p:cBhvr>
                                      <p:to>
                                        <p:strVal val="visible"/>
                                      </p:to>
                                    </p:set>
                                    <p:animEffect transition="in" filter="fade">
                                      <p:cBhvr>
                                        <p:cTn id="7" dur="1000"/>
                                        <p:tgtEl>
                                          <p:spTgt spid="50179">
                                            <p:txEl>
                                              <p:pRg st="1" end="1"/>
                                            </p:txEl>
                                          </p:spTgt>
                                        </p:tgtEl>
                                      </p:cBhvr>
                                    </p:animEffect>
                                    <p:anim calcmode="lin" valueType="num">
                                      <p:cBhvr>
                                        <p:cTn id="8" dur="1000" fill="hold"/>
                                        <p:tgtEl>
                                          <p:spTgt spid="50179">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017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2"/>
          </p:nvPr>
        </p:nvSpPr>
        <p:spPr>
          <a:noFill/>
        </p:spPr>
        <p:txBody>
          <a:bodyPr/>
          <a:lstStyle/>
          <a:p>
            <a:fld id="{10D04BFB-9989-4A10-B6F3-840FCEBE92B8}" type="slidenum">
              <a:rPr lang="en-US" smtClean="0"/>
              <a:pPr/>
              <a:t>33</a:t>
            </a:fld>
            <a:endParaRPr lang="en-US" dirty="0" smtClean="0"/>
          </a:p>
        </p:txBody>
      </p:sp>
      <p:sp>
        <p:nvSpPr>
          <p:cNvPr id="51202"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Acts 5:27-29</a:t>
            </a:r>
            <a:endParaRPr lang="en-US" b="1" dirty="0" smtClean="0">
              <a:solidFill>
                <a:srgbClr val="FFFF00"/>
              </a:solidFill>
              <a:latin typeface="Papyrus" pitchFamily="66" charset="0"/>
            </a:endParaRPr>
          </a:p>
        </p:txBody>
      </p:sp>
      <p:sp>
        <p:nvSpPr>
          <p:cNvPr id="51203" name="Rectangle 3"/>
          <p:cNvSpPr>
            <a:spLocks noGrp="1" noChangeArrowheads="1"/>
          </p:cNvSpPr>
          <p:nvPr>
            <p:ph type="body" idx="1"/>
          </p:nvPr>
        </p:nvSpPr>
        <p:spPr/>
        <p:txBody>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27</a:t>
            </a:r>
            <a:r>
              <a:rPr lang="en-US" sz="2800" b="1" dirty="0" smtClean="0">
                <a:latin typeface="Papyrus" pitchFamily="66" charset="0"/>
              </a:rPr>
              <a:t>And when they had brought them, they set them before the council. And the high priest asked them, </a:t>
            </a:r>
            <a:r>
              <a:rPr lang="en-US" sz="2800" b="1" baseline="30000" dirty="0" smtClean="0">
                <a:solidFill>
                  <a:srgbClr val="FFFF00"/>
                </a:solidFill>
                <a:effectLst>
                  <a:outerShdw blurRad="38100" dist="38100" dir="2700000" algn="tl">
                    <a:srgbClr val="000000"/>
                  </a:outerShdw>
                </a:effectLst>
                <a:latin typeface="Papyrus" pitchFamily="66" charset="0"/>
              </a:rPr>
              <a:t>28</a:t>
            </a:r>
            <a:r>
              <a:rPr lang="en-US" sz="2800" b="1" dirty="0" smtClean="0">
                <a:latin typeface="Papyrus" pitchFamily="66" charset="0"/>
              </a:rPr>
              <a:t>saying, "Did we not strictly command you not to teach in this name? And look, you have filled Jerusalem with your doctrine, and intend to bring this Man's blood on us!" </a:t>
            </a:r>
          </a:p>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29</a:t>
            </a:r>
            <a:r>
              <a:rPr lang="en-US" sz="2800" b="1" dirty="0" smtClean="0">
                <a:latin typeface="Papyrus" pitchFamily="66" charset="0"/>
              </a:rPr>
              <a:t>But Peter and the other apostles answered and said: "We ought to obey God rather than men."</a:t>
            </a: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51203">
                                            <p:txEl>
                                              <p:pRg st="1" end="1"/>
                                            </p:txEl>
                                          </p:spTgt>
                                        </p:tgtEl>
                                        <p:attrNameLst>
                                          <p:attrName>style.visibility</p:attrName>
                                        </p:attrNameLst>
                                      </p:cBhvr>
                                      <p:to>
                                        <p:strVal val="visible"/>
                                      </p:to>
                                    </p:set>
                                    <p:animEffect transition="in" filter="fade">
                                      <p:cBhvr>
                                        <p:cTn id="7" dur="500"/>
                                        <p:tgtEl>
                                          <p:spTgt spid="51203">
                                            <p:txEl>
                                              <p:pRg st="1" end="1"/>
                                            </p:txEl>
                                          </p:spTgt>
                                        </p:tgtEl>
                                      </p:cBhvr>
                                    </p:animEffect>
                                    <p:anim calcmode="lin" valueType="num">
                                      <p:cBhvr>
                                        <p:cTn id="8" dur="500" fill="hold"/>
                                        <p:tgtEl>
                                          <p:spTgt spid="51203">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5120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p:spPr>
        <p:txBody>
          <a:bodyPr/>
          <a:lstStyle/>
          <a:p>
            <a:fld id="{A6C94AAF-BF05-47D5-B65F-59F0C51CCAF2}" type="slidenum">
              <a:rPr lang="en-US" smtClean="0"/>
              <a:pPr/>
              <a:t>34</a:t>
            </a:fld>
            <a:endParaRPr lang="en-US" dirty="0" smtClean="0"/>
          </a:p>
        </p:txBody>
      </p:sp>
      <p:sp>
        <p:nvSpPr>
          <p:cNvPr id="2" name="Rectangle 2"/>
          <p:cNvSpPr>
            <a:spLocks noGrp="1" noChangeArrowheads="1"/>
          </p:cNvSpPr>
          <p:nvPr>
            <p:ph type="title"/>
          </p:nvPr>
        </p:nvSpPr>
        <p:spPr>
          <a:effectLst>
            <a:outerShdw dist="35921" dir="2700000" algn="ctr" rotWithShape="0">
              <a:schemeClr val="tx1"/>
            </a:outerShdw>
          </a:effectLst>
        </p:spPr>
        <p:txBody>
          <a:bodyPr anchor="t" anchorCtr="0"/>
          <a:lstStyle/>
          <a:p>
            <a:pPr eaLnBrk="1" hangingPunct="1">
              <a:defRPr/>
            </a:pPr>
            <a:r>
              <a:rPr lang="en-US" b="1" dirty="0" smtClean="0">
                <a:solidFill>
                  <a:srgbClr val="FFFF00"/>
                </a:solidFill>
                <a:latin typeface="Announce" pitchFamily="2" charset="0"/>
              </a:rPr>
              <a:t>Peter’s Actions</a:t>
            </a:r>
          </a:p>
        </p:txBody>
      </p:sp>
      <p:sp>
        <p:nvSpPr>
          <p:cNvPr id="37891" name="Rectangle 3"/>
          <p:cNvSpPr>
            <a:spLocks noGrp="1" noChangeArrowheads="1"/>
          </p:cNvSpPr>
          <p:nvPr>
            <p:ph type="body" idx="1"/>
          </p:nvPr>
        </p:nvSpPr>
        <p:spPr/>
        <p:txBody>
          <a:bodyPr/>
          <a:lstStyle/>
          <a:p>
            <a:pPr marL="457200" indent="-457200" eaLnBrk="1" hangingPunct="1">
              <a:spcBef>
                <a:spcPct val="0"/>
              </a:spcBef>
              <a:spcAft>
                <a:spcPts val="600"/>
              </a:spcAft>
              <a:buFont typeface="+mj-lt"/>
              <a:buAutoNum type="arabicPeriod"/>
            </a:pPr>
            <a:r>
              <a:rPr lang="en-US" sz="2800" b="1" dirty="0" smtClean="0">
                <a:latin typeface="Announce" pitchFamily="2" charset="0"/>
              </a:rPr>
              <a:t>In the Garden</a:t>
            </a:r>
          </a:p>
          <a:p>
            <a:pPr marL="457200" indent="-457200" eaLnBrk="1" hangingPunct="1">
              <a:spcBef>
                <a:spcPct val="0"/>
              </a:spcBef>
              <a:spcAft>
                <a:spcPts val="600"/>
              </a:spcAft>
              <a:buFontTx/>
              <a:buAutoNum type="arabicPeriod"/>
            </a:pPr>
            <a:r>
              <a:rPr lang="en-US" sz="2800" b="1" dirty="0" smtClean="0">
                <a:latin typeface="Announce" pitchFamily="2" charset="0"/>
              </a:rPr>
              <a:t>Outside the Palace</a:t>
            </a:r>
          </a:p>
          <a:p>
            <a:pPr marL="457200" indent="-457200" eaLnBrk="1" hangingPunct="1">
              <a:spcBef>
                <a:spcPct val="0"/>
              </a:spcBef>
              <a:spcAft>
                <a:spcPts val="600"/>
              </a:spcAft>
              <a:buFontTx/>
              <a:buAutoNum type="arabicPeriod"/>
            </a:pPr>
            <a:r>
              <a:rPr lang="en-US" sz="2800" b="1" dirty="0" smtClean="0">
                <a:latin typeface="Announce" pitchFamily="2" charset="0"/>
              </a:rPr>
              <a:t>After Pentecost</a:t>
            </a:r>
          </a:p>
          <a:p>
            <a:pPr marL="857250" lvl="1" indent="-457200" eaLnBrk="1" hangingPunct="1">
              <a:spcBef>
                <a:spcPct val="0"/>
              </a:spcBef>
              <a:spcAft>
                <a:spcPts val="600"/>
              </a:spcAft>
              <a:buFont typeface="+mj-lt"/>
              <a:buAutoNum type="alphaLcPeriod"/>
            </a:pPr>
            <a:r>
              <a:rPr lang="en-US" sz="2400" b="1" dirty="0" smtClean="0">
                <a:latin typeface="Announce" pitchFamily="2" charset="0"/>
              </a:rPr>
              <a:t>He realized the cause was not lost.</a:t>
            </a:r>
          </a:p>
          <a:p>
            <a:pPr marL="857250" lvl="1" indent="-457200" eaLnBrk="1" hangingPunct="1">
              <a:spcBef>
                <a:spcPct val="0"/>
              </a:spcBef>
              <a:spcAft>
                <a:spcPts val="600"/>
              </a:spcAft>
              <a:buFont typeface="+mj-lt"/>
              <a:buAutoNum type="alphaLcPeriod"/>
            </a:pPr>
            <a:r>
              <a:rPr lang="en-US" sz="2400" b="1" dirty="0" smtClean="0">
                <a:latin typeface="Announce" pitchFamily="2" charset="0"/>
              </a:rPr>
              <a:t>His hopes were thus restored.</a:t>
            </a:r>
            <a:endParaRPr lang="en-US" sz="2400" b="1" dirty="0" smtClean="0">
              <a:latin typeface="Announce" pitchFamily="2" charset="0"/>
            </a:endParaRPr>
          </a:p>
        </p:txBody>
      </p:sp>
    </p:spTree>
  </p:cSld>
  <p:clrMapOvr>
    <a:masterClrMapping/>
  </p:clrMapOvr>
  <p:transition>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7891">
                                            <p:txEl>
                                              <p:pRg st="3" end="3"/>
                                            </p:txEl>
                                          </p:spTgt>
                                        </p:tgtEl>
                                        <p:attrNameLst>
                                          <p:attrName>style.visibility</p:attrName>
                                        </p:attrNameLst>
                                      </p:cBhvr>
                                      <p:to>
                                        <p:strVal val="visible"/>
                                      </p:to>
                                    </p:set>
                                    <p:animEffect transition="in" filter="wipe(left)">
                                      <p:cBhvr>
                                        <p:cTn id="7" dur="500"/>
                                        <p:tgtEl>
                                          <p:spTgt spid="37891">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7891">
                                            <p:txEl>
                                              <p:pRg st="4" end="4"/>
                                            </p:txEl>
                                          </p:spTgt>
                                        </p:tgtEl>
                                        <p:attrNameLst>
                                          <p:attrName>style.visibility</p:attrName>
                                        </p:attrNameLst>
                                      </p:cBhvr>
                                      <p:to>
                                        <p:strVal val="visible"/>
                                      </p:to>
                                    </p:set>
                                    <p:animEffect transition="in" filter="wipe(left)">
                                      <p:cBhvr>
                                        <p:cTn id="12" dur="500"/>
                                        <p:tgtEl>
                                          <p:spTgt spid="378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a:noFill/>
        </p:spPr>
        <p:txBody>
          <a:bodyPr/>
          <a:lstStyle/>
          <a:p>
            <a:fld id="{65A40ED9-DF9B-45C9-BD75-6C3AE3D48785}" type="slidenum">
              <a:rPr lang="en-US" smtClean="0"/>
              <a:pPr/>
              <a:t>35</a:t>
            </a:fld>
            <a:endParaRPr lang="en-US" dirty="0" smtClean="0"/>
          </a:p>
        </p:txBody>
      </p:sp>
      <p:sp>
        <p:nvSpPr>
          <p:cNvPr id="44034"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latin typeface="Announce" pitchFamily="2" charset="0"/>
              </a:rPr>
              <a:t>Actions Have </a:t>
            </a:r>
            <a:r>
              <a:rPr lang="en-US" b="1" dirty="0" smtClean="0">
                <a:solidFill>
                  <a:srgbClr val="FFFF00"/>
                </a:solidFill>
                <a:latin typeface="Announce" pitchFamily="2" charset="0"/>
              </a:rPr>
              <a:t>Consequences</a:t>
            </a:r>
          </a:p>
        </p:txBody>
      </p:sp>
      <p:sp>
        <p:nvSpPr>
          <p:cNvPr id="44035" name="Rectangle 3"/>
          <p:cNvSpPr>
            <a:spLocks noGrp="1" noChangeArrowheads="1"/>
          </p:cNvSpPr>
          <p:nvPr>
            <p:ph type="body" idx="1"/>
          </p:nvPr>
        </p:nvSpPr>
        <p:spPr>
          <a:xfrm>
            <a:off x="457200" y="1600200"/>
            <a:ext cx="8229600" cy="523220"/>
          </a:xfrm>
          <a:noFill/>
        </p:spPr>
        <p:txBody>
          <a:bodyPr>
            <a:spAutoFit/>
          </a:bodyPr>
          <a:lstStyle/>
          <a:p>
            <a:pPr marL="457200" indent="-457200" eaLnBrk="1" hangingPunct="1">
              <a:spcBef>
                <a:spcPct val="0"/>
              </a:spcBef>
              <a:spcAft>
                <a:spcPts val="600"/>
              </a:spcAft>
              <a:buFontTx/>
              <a:buAutoNum type="arabicPeriod"/>
            </a:pPr>
            <a:r>
              <a:rPr lang="en-US" sz="2800" b="1" dirty="0" smtClean="0">
                <a:latin typeface="Announce" pitchFamily="2" charset="0"/>
              </a:rPr>
              <a:t>Peter </a:t>
            </a:r>
            <a:r>
              <a:rPr lang="en-US" sz="2800" b="1" dirty="0" smtClean="0">
                <a:latin typeface="Announce" pitchFamily="2" charset="0"/>
              </a:rPr>
              <a:t>was beaten for his dedication.</a:t>
            </a:r>
            <a:r>
              <a:rPr lang="en-US" sz="2800" b="1" dirty="0" smtClean="0">
                <a:latin typeface="Announce" pitchFamily="2" charset="0"/>
              </a:rPr>
              <a:t> </a:t>
            </a:r>
            <a:endParaRPr lang="en-US" sz="2400" b="1" dirty="0" smtClean="0">
              <a:latin typeface="Announce" pitchFamily="2" charset="0"/>
            </a:endParaRPr>
          </a:p>
        </p:txBody>
      </p:sp>
    </p:spTree>
  </p:cSld>
  <p:clrMapOvr>
    <a:masterClrMapping/>
  </p:clrMapOvr>
  <p:transition>
    <p:newsflash/>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2"/>
          </p:nvPr>
        </p:nvSpPr>
        <p:spPr>
          <a:noFill/>
        </p:spPr>
        <p:txBody>
          <a:bodyPr/>
          <a:lstStyle/>
          <a:p>
            <a:fld id="{B3183019-8CF7-4370-9CB2-3A80A4BC0D59}" type="slidenum">
              <a:rPr lang="en-US" smtClean="0"/>
              <a:pPr/>
              <a:t>36</a:t>
            </a:fld>
            <a:endParaRPr lang="en-US" dirty="0" smtClean="0"/>
          </a:p>
        </p:txBody>
      </p:sp>
      <p:sp>
        <p:nvSpPr>
          <p:cNvPr id="54274"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Acts 5:40-42</a:t>
            </a:r>
          </a:p>
        </p:txBody>
      </p:sp>
      <p:sp>
        <p:nvSpPr>
          <p:cNvPr id="54275" name="Rectangle 3"/>
          <p:cNvSpPr>
            <a:spLocks noGrp="1" noChangeArrowheads="1"/>
          </p:cNvSpPr>
          <p:nvPr>
            <p:ph type="body" idx="1"/>
          </p:nvPr>
        </p:nvSpPr>
        <p:spPr/>
        <p:txBody>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40</a:t>
            </a:r>
            <a:r>
              <a:rPr lang="en-US" sz="2800" b="1" dirty="0" smtClean="0">
                <a:latin typeface="Papyrus" pitchFamily="66" charset="0"/>
              </a:rPr>
              <a:t>And they agreed with him, and when they had called for the apostles and beaten them, they commanded that they should not speak in the name of Jesus, and let them go. </a:t>
            </a:r>
          </a:p>
        </p:txBody>
      </p:sp>
    </p:spTree>
  </p:cSld>
  <p:clrMapOvr>
    <a:masterClrMapping/>
  </p:clrMapOvr>
  <p:transition>
    <p:zo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a:noFill/>
        </p:spPr>
        <p:txBody>
          <a:bodyPr/>
          <a:lstStyle/>
          <a:p>
            <a:fld id="{65A40ED9-DF9B-45C9-BD75-6C3AE3D48785}" type="slidenum">
              <a:rPr lang="en-US" smtClean="0"/>
              <a:pPr/>
              <a:t>37</a:t>
            </a:fld>
            <a:endParaRPr lang="en-US" dirty="0" smtClean="0"/>
          </a:p>
        </p:txBody>
      </p:sp>
      <p:sp>
        <p:nvSpPr>
          <p:cNvPr id="44034"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latin typeface="Announce" pitchFamily="2" charset="0"/>
              </a:rPr>
              <a:t>Actions Have </a:t>
            </a:r>
            <a:r>
              <a:rPr lang="en-US" b="1" dirty="0" smtClean="0">
                <a:solidFill>
                  <a:srgbClr val="FFFF00"/>
                </a:solidFill>
                <a:latin typeface="Announce" pitchFamily="2" charset="0"/>
              </a:rPr>
              <a:t>Consequences</a:t>
            </a:r>
          </a:p>
        </p:txBody>
      </p:sp>
      <p:sp>
        <p:nvSpPr>
          <p:cNvPr id="44035" name="Rectangle 3"/>
          <p:cNvSpPr>
            <a:spLocks noGrp="1" noChangeArrowheads="1"/>
          </p:cNvSpPr>
          <p:nvPr>
            <p:ph type="body" idx="1"/>
          </p:nvPr>
        </p:nvSpPr>
        <p:spPr>
          <a:xfrm>
            <a:off x="457200" y="1600200"/>
            <a:ext cx="8229600" cy="1031051"/>
          </a:xfrm>
          <a:noFill/>
        </p:spPr>
        <p:txBody>
          <a:bodyPr>
            <a:spAutoFit/>
          </a:bodyPr>
          <a:lstStyle/>
          <a:p>
            <a:pPr marL="457200" indent="-457200" eaLnBrk="1" hangingPunct="1">
              <a:spcBef>
                <a:spcPct val="0"/>
              </a:spcBef>
              <a:spcAft>
                <a:spcPts val="600"/>
              </a:spcAft>
              <a:buFontTx/>
              <a:buAutoNum type="arabicPeriod"/>
            </a:pPr>
            <a:r>
              <a:rPr lang="en-US" sz="2800" b="1" dirty="0" smtClean="0">
                <a:latin typeface="Announce" pitchFamily="2" charset="0"/>
              </a:rPr>
              <a:t>Peter </a:t>
            </a:r>
            <a:r>
              <a:rPr lang="en-US" sz="2800" b="1" dirty="0" smtClean="0">
                <a:latin typeface="Announce" pitchFamily="2" charset="0"/>
              </a:rPr>
              <a:t>was beaten for his dedication.</a:t>
            </a:r>
          </a:p>
          <a:p>
            <a:pPr marL="457200" indent="-457200" eaLnBrk="1" hangingPunct="1">
              <a:spcBef>
                <a:spcPct val="0"/>
              </a:spcBef>
              <a:spcAft>
                <a:spcPts val="600"/>
              </a:spcAft>
              <a:buFontTx/>
              <a:buAutoNum type="arabicPeriod"/>
            </a:pPr>
            <a:r>
              <a:rPr lang="en-US" sz="2800" b="1" dirty="0" smtClean="0">
                <a:latin typeface="Announce" pitchFamily="2" charset="0"/>
              </a:rPr>
              <a:t>He accepted it joyfully</a:t>
            </a:r>
            <a:r>
              <a:rPr lang="en-US" sz="2800" b="1" dirty="0" smtClean="0">
                <a:latin typeface="Announce" pitchFamily="2" charset="0"/>
              </a:rPr>
              <a:t>.</a:t>
            </a:r>
            <a:endParaRPr lang="en-US" sz="2400" b="1" dirty="0" smtClean="0">
              <a:latin typeface="Announce" pitchFamily="2" charset="0"/>
            </a:endParaRPr>
          </a:p>
        </p:txBody>
      </p:sp>
    </p:spTree>
  </p:cSld>
  <p:clrMapOvr>
    <a:masterClrMapping/>
  </p:clrMapOvr>
  <p:transition>
    <p:zoom dir="in"/>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a:noFill/>
        </p:spPr>
        <p:txBody>
          <a:bodyPr/>
          <a:lstStyle/>
          <a:p>
            <a:fld id="{81B57426-D4A8-43EA-850D-3E14E29F194F}" type="slidenum">
              <a:rPr lang="en-US" smtClean="0"/>
              <a:pPr/>
              <a:t>38</a:t>
            </a:fld>
            <a:endParaRPr lang="en-US" dirty="0" smtClean="0"/>
          </a:p>
        </p:txBody>
      </p:sp>
      <p:sp>
        <p:nvSpPr>
          <p:cNvPr id="70658"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Acts 5:40-42</a:t>
            </a:r>
            <a:endParaRPr lang="en-US" b="1" dirty="0" smtClean="0">
              <a:solidFill>
                <a:srgbClr val="FFFF00"/>
              </a:solidFill>
              <a:latin typeface="Papyrus" pitchFamily="66" charset="0"/>
            </a:endParaRPr>
          </a:p>
        </p:txBody>
      </p:sp>
      <p:sp>
        <p:nvSpPr>
          <p:cNvPr id="70659" name="Rectangle 3"/>
          <p:cNvSpPr>
            <a:spLocks noGrp="1" noChangeArrowheads="1"/>
          </p:cNvSpPr>
          <p:nvPr>
            <p:ph type="body" idx="1"/>
          </p:nvPr>
        </p:nvSpPr>
        <p:spPr/>
        <p:txBody>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40</a:t>
            </a:r>
            <a:r>
              <a:rPr lang="en-US" sz="2800" b="1" dirty="0" smtClean="0">
                <a:latin typeface="Papyrus" pitchFamily="66" charset="0"/>
              </a:rPr>
              <a:t>And they agreed with him, and when they had called for the apostles and beaten them, they commanded that they should not speak in the name of Jesus, and let them go. </a:t>
            </a:r>
          </a:p>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41</a:t>
            </a:r>
            <a:r>
              <a:rPr lang="en-US" sz="2800" b="1" dirty="0" smtClean="0">
                <a:latin typeface="Papyrus" pitchFamily="66" charset="0"/>
              </a:rPr>
              <a:t>So they departed from the presence of the council, rejoicing that they were counted worthy to suffer shame for His name. </a:t>
            </a:r>
          </a:p>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42</a:t>
            </a:r>
            <a:r>
              <a:rPr lang="en-US" sz="2800" b="1" dirty="0" smtClean="0">
                <a:latin typeface="Papyrus" pitchFamily="66" charset="0"/>
              </a:rPr>
              <a:t>And daily in the temple, and in every house, they did not cease teaching and preaching Jesus as the Christ.</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70659">
                                            <p:txEl>
                                              <p:pRg st="2" end="2"/>
                                            </p:txEl>
                                          </p:spTgt>
                                        </p:tgtEl>
                                        <p:attrNameLst>
                                          <p:attrName>style.visibility</p:attrName>
                                        </p:attrNameLst>
                                      </p:cBhvr>
                                      <p:to>
                                        <p:strVal val="visible"/>
                                      </p:to>
                                    </p:set>
                                    <p:animEffect transition="in" filter="fade">
                                      <p:cBhvr>
                                        <p:cTn id="7" dur="1000"/>
                                        <p:tgtEl>
                                          <p:spTgt spid="70659">
                                            <p:txEl>
                                              <p:pRg st="2" end="2"/>
                                            </p:txEl>
                                          </p:spTgt>
                                        </p:tgtEl>
                                      </p:cBhvr>
                                    </p:animEffect>
                                    <p:anim calcmode="lin" valueType="num">
                                      <p:cBhvr>
                                        <p:cTn id="8" dur="1000" fill="hold"/>
                                        <p:tgtEl>
                                          <p:spTgt spid="70659">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065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a:noFill/>
        </p:spPr>
        <p:txBody>
          <a:bodyPr/>
          <a:lstStyle/>
          <a:p>
            <a:fld id="{65A40ED9-DF9B-45C9-BD75-6C3AE3D48785}" type="slidenum">
              <a:rPr lang="en-US" smtClean="0"/>
              <a:pPr/>
              <a:t>39</a:t>
            </a:fld>
            <a:endParaRPr lang="en-US" dirty="0" smtClean="0"/>
          </a:p>
        </p:txBody>
      </p:sp>
      <p:sp>
        <p:nvSpPr>
          <p:cNvPr id="44034"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latin typeface="Announce" pitchFamily="2" charset="0"/>
              </a:rPr>
              <a:t>Actions Have </a:t>
            </a:r>
            <a:r>
              <a:rPr lang="en-US" b="1" dirty="0" smtClean="0">
                <a:solidFill>
                  <a:srgbClr val="FFFF00"/>
                </a:solidFill>
                <a:latin typeface="Announce" pitchFamily="2" charset="0"/>
              </a:rPr>
              <a:t>Consequences</a:t>
            </a:r>
          </a:p>
        </p:txBody>
      </p:sp>
      <p:sp>
        <p:nvSpPr>
          <p:cNvPr id="44035" name="Rectangle 3"/>
          <p:cNvSpPr>
            <a:spLocks noGrp="1" noChangeArrowheads="1"/>
          </p:cNvSpPr>
          <p:nvPr>
            <p:ph type="body" idx="1"/>
          </p:nvPr>
        </p:nvSpPr>
        <p:spPr>
          <a:xfrm>
            <a:off x="457200" y="1600200"/>
            <a:ext cx="8229600" cy="1969770"/>
          </a:xfrm>
          <a:noFill/>
        </p:spPr>
        <p:txBody>
          <a:bodyPr>
            <a:spAutoFit/>
          </a:bodyPr>
          <a:lstStyle/>
          <a:p>
            <a:pPr marL="457200" indent="-457200" eaLnBrk="1" hangingPunct="1">
              <a:spcBef>
                <a:spcPct val="0"/>
              </a:spcBef>
              <a:spcAft>
                <a:spcPts val="600"/>
              </a:spcAft>
              <a:buFontTx/>
              <a:buAutoNum type="arabicPeriod"/>
            </a:pPr>
            <a:r>
              <a:rPr lang="en-US" sz="2800" b="1" dirty="0" smtClean="0">
                <a:latin typeface="Announce" pitchFamily="2" charset="0"/>
              </a:rPr>
              <a:t>Peter </a:t>
            </a:r>
            <a:r>
              <a:rPr lang="en-US" sz="2800" b="1" dirty="0" smtClean="0">
                <a:latin typeface="Announce" pitchFamily="2" charset="0"/>
              </a:rPr>
              <a:t>was beaten for his dedication.</a:t>
            </a:r>
          </a:p>
          <a:p>
            <a:pPr marL="457200" indent="-457200" eaLnBrk="1" hangingPunct="1">
              <a:spcBef>
                <a:spcPct val="0"/>
              </a:spcBef>
              <a:spcAft>
                <a:spcPts val="600"/>
              </a:spcAft>
              <a:buFontTx/>
              <a:buAutoNum type="arabicPeriod"/>
            </a:pPr>
            <a:r>
              <a:rPr lang="en-US" sz="2800" b="1" dirty="0" smtClean="0">
                <a:latin typeface="Announce" pitchFamily="2" charset="0"/>
              </a:rPr>
              <a:t>He accepted it joyfully.</a:t>
            </a:r>
          </a:p>
          <a:p>
            <a:pPr marL="457200" indent="-457200" eaLnBrk="1" hangingPunct="1">
              <a:spcBef>
                <a:spcPct val="0"/>
              </a:spcBef>
              <a:spcAft>
                <a:spcPts val="600"/>
              </a:spcAft>
              <a:buFontTx/>
              <a:buAutoNum type="arabicPeriod"/>
            </a:pPr>
            <a:r>
              <a:rPr lang="en-US" sz="2800" b="1" dirty="0" smtClean="0">
                <a:latin typeface="Announce" pitchFamily="2" charset="0"/>
              </a:rPr>
              <a:t>He was willing to lose his life for the Lord's sake</a:t>
            </a:r>
            <a:r>
              <a:rPr lang="en-US" sz="2800" b="1" dirty="0" smtClean="0">
                <a:latin typeface="Announce" pitchFamily="2" charset="0"/>
              </a:rPr>
              <a:t>.</a:t>
            </a:r>
            <a:endParaRPr lang="en-US" sz="2400" b="1" dirty="0" smtClean="0">
              <a:latin typeface="Announce" pitchFamily="2" charset="0"/>
            </a:endParaRPr>
          </a:p>
        </p:txBody>
      </p:sp>
    </p:spTree>
  </p:cSld>
  <p:clrMapOvr>
    <a:masterClrMapping/>
  </p:clrMapOvr>
  <p:transition>
    <p:zoom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p>
            <a:fld id="{7AD18153-711B-40E5-970E-4EDC1A62119A}" type="slidenum">
              <a:rPr lang="en-US" smtClean="0"/>
              <a:pPr/>
              <a:t>4</a:t>
            </a:fld>
            <a:endParaRPr lang="en-US" dirty="0" smtClean="0"/>
          </a:p>
        </p:txBody>
      </p:sp>
      <p:sp>
        <p:nvSpPr>
          <p:cNvPr id="7170"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Matthew 26:34-35</a:t>
            </a:r>
          </a:p>
        </p:txBody>
      </p:sp>
      <p:sp>
        <p:nvSpPr>
          <p:cNvPr id="7171" name="Rectangle 3"/>
          <p:cNvSpPr>
            <a:spLocks noGrp="1" noChangeArrowheads="1"/>
          </p:cNvSpPr>
          <p:nvPr>
            <p:ph type="body" idx="1"/>
          </p:nvPr>
        </p:nvSpPr>
        <p:spPr/>
        <p:txBody>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34</a:t>
            </a:r>
            <a:r>
              <a:rPr lang="en-US" sz="2800" b="1" dirty="0" smtClean="0">
                <a:latin typeface="Papyrus" pitchFamily="66" charset="0"/>
              </a:rPr>
              <a:t>Jesus said to him, "Assuredly, I say to you that this night, before the rooster crows, you will deny Me three times."</a:t>
            </a:r>
          </a:p>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35</a:t>
            </a:r>
            <a:r>
              <a:rPr lang="en-US" sz="2800" b="1" dirty="0" smtClean="0">
                <a:latin typeface="Papyrus" pitchFamily="66" charset="0"/>
              </a:rPr>
              <a:t>Peter said to Him, "Even if I have to die with You, I will not deny You!" And so said all the disciples.</a:t>
            </a: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a:noFill/>
        </p:spPr>
        <p:txBody>
          <a:bodyPr/>
          <a:lstStyle/>
          <a:p>
            <a:fld id="{BFA50D48-36A8-4823-8CB4-A9EB417A206B}" type="slidenum">
              <a:rPr lang="en-US" smtClean="0"/>
              <a:pPr/>
              <a:t>40</a:t>
            </a:fld>
            <a:endParaRPr lang="en-US" dirty="0" smtClean="0"/>
          </a:p>
        </p:txBody>
      </p:sp>
      <p:sp>
        <p:nvSpPr>
          <p:cNvPr id="56322"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Matthew 16:25</a:t>
            </a:r>
          </a:p>
        </p:txBody>
      </p:sp>
      <p:sp>
        <p:nvSpPr>
          <p:cNvPr id="56323" name="Rectangle 3"/>
          <p:cNvSpPr>
            <a:spLocks noGrp="1" noChangeArrowheads="1"/>
          </p:cNvSpPr>
          <p:nvPr>
            <p:ph type="body" idx="1"/>
          </p:nvPr>
        </p:nvSpPr>
        <p:spPr/>
        <p:txBody>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25</a:t>
            </a:r>
            <a:r>
              <a:rPr lang="en-US" sz="2800" b="1" dirty="0" smtClean="0">
                <a:latin typeface="Papyrus" pitchFamily="66" charset="0"/>
              </a:rPr>
              <a:t>For whoever desires to save his life will lose it, but whoever loses his life for My sake will find it.</a:t>
            </a:r>
          </a:p>
        </p:txBody>
      </p:sp>
    </p:spTree>
  </p:cSld>
  <p:clrMapOvr>
    <a:masterClrMapping/>
  </p:clrMapOvr>
  <p:transition>
    <p:zo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2"/>
          </p:nvPr>
        </p:nvSpPr>
        <p:spPr>
          <a:noFill/>
        </p:spPr>
        <p:txBody>
          <a:bodyPr/>
          <a:lstStyle/>
          <a:p>
            <a:fld id="{18FFF314-AE31-4583-80FF-9D21714EA86F}" type="slidenum">
              <a:rPr lang="en-US" smtClean="0"/>
              <a:pPr/>
              <a:t>41</a:t>
            </a:fld>
            <a:endParaRPr lang="en-US" dirty="0" smtClean="0"/>
          </a:p>
        </p:txBody>
      </p:sp>
      <p:sp>
        <p:nvSpPr>
          <p:cNvPr id="53250" name="Rectangle 2"/>
          <p:cNvSpPr>
            <a:spLocks noGrp="1" noChangeArrowheads="1"/>
          </p:cNvSpPr>
          <p:nvPr>
            <p:ph type="title"/>
          </p:nvPr>
        </p:nvSpPr>
        <p:spPr>
          <a:effectLst>
            <a:outerShdw dist="35921" dir="2700000" algn="ctr" rotWithShape="0">
              <a:schemeClr val="tx1"/>
            </a:outerShdw>
          </a:effectLst>
        </p:spPr>
        <p:txBody>
          <a:bodyPr anchor="t" anchorCtr="0"/>
          <a:lstStyle/>
          <a:p>
            <a:pPr eaLnBrk="1" hangingPunct="1">
              <a:defRPr/>
            </a:pPr>
            <a:r>
              <a:rPr lang="en-US" b="1" dirty="0" smtClean="0">
                <a:solidFill>
                  <a:srgbClr val="FFFF00"/>
                </a:solidFill>
                <a:latin typeface="Announce" pitchFamily="2" charset="0"/>
              </a:rPr>
              <a:t>Attitudes &amp; </a:t>
            </a:r>
            <a:r>
              <a:rPr lang="en-US" b="1" dirty="0" smtClean="0">
                <a:solidFill>
                  <a:srgbClr val="FFFF00"/>
                </a:solidFill>
                <a:latin typeface="Announce" pitchFamily="2" charset="0"/>
              </a:rPr>
              <a:t>Consequences</a:t>
            </a:r>
          </a:p>
        </p:txBody>
      </p:sp>
      <p:sp>
        <p:nvSpPr>
          <p:cNvPr id="53251" name="Rectangle 3"/>
          <p:cNvSpPr>
            <a:spLocks noGrp="1" noChangeArrowheads="1"/>
          </p:cNvSpPr>
          <p:nvPr>
            <p:ph type="body" idx="1"/>
          </p:nvPr>
        </p:nvSpPr>
        <p:spPr/>
        <p:txBody>
          <a:bodyPr/>
          <a:lstStyle/>
          <a:p>
            <a:pPr marL="0" indent="0" eaLnBrk="1" hangingPunct="1">
              <a:spcBef>
                <a:spcPct val="0"/>
              </a:spcBef>
              <a:buFontTx/>
              <a:buNone/>
            </a:pPr>
            <a:r>
              <a:rPr lang="en-US" sz="2800" b="1" dirty="0" smtClean="0">
                <a:latin typeface="Announce" pitchFamily="2" charset="0"/>
              </a:rPr>
              <a:t>If we have the same attitude, then the same or similar circumstances will result in the same or similar actions on our part and we will suffer - or enjoy - the same or similar consequences.</a:t>
            </a:r>
          </a:p>
        </p:txBody>
      </p:sp>
    </p:spTree>
  </p:cSld>
  <p:clrMapOvr>
    <a:masterClrMapping/>
  </p:clrMapOvr>
  <p:transition>
    <p:newsflash/>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a:noFill/>
        </p:spPr>
        <p:txBody>
          <a:bodyPr/>
          <a:lstStyle/>
          <a:p>
            <a:fld id="{2D462BBF-AC76-4B36-8C31-E80807DE5D65}" type="slidenum">
              <a:rPr lang="en-US" smtClean="0"/>
              <a:pPr/>
              <a:t>42</a:t>
            </a:fld>
            <a:endParaRPr lang="en-US" dirty="0" smtClean="0"/>
          </a:p>
        </p:txBody>
      </p:sp>
      <p:sp>
        <p:nvSpPr>
          <p:cNvPr id="45058"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2 Thessalonians 1:3-5</a:t>
            </a:r>
          </a:p>
        </p:txBody>
      </p:sp>
      <p:sp>
        <p:nvSpPr>
          <p:cNvPr id="45059" name="Rectangle 3"/>
          <p:cNvSpPr>
            <a:spLocks noGrp="1" noChangeArrowheads="1"/>
          </p:cNvSpPr>
          <p:nvPr>
            <p:ph type="body" idx="1"/>
          </p:nvPr>
        </p:nvSpPr>
        <p:spPr/>
        <p:txBody>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3</a:t>
            </a:r>
            <a:r>
              <a:rPr lang="en-US" sz="2800" b="1" dirty="0" smtClean="0">
                <a:latin typeface="Papyrus" pitchFamily="66" charset="0"/>
              </a:rPr>
              <a:t>We are bound to thank God always for you, brethren, as it is fitting, because your faith grows exceedingly, and the love of every one of you all abounds toward each other, </a:t>
            </a:r>
            <a:r>
              <a:rPr lang="en-US" sz="2800" b="1" baseline="30000" dirty="0" smtClean="0">
                <a:solidFill>
                  <a:srgbClr val="FFFF00"/>
                </a:solidFill>
                <a:effectLst>
                  <a:outerShdw blurRad="38100" dist="38100" dir="2700000" algn="tl">
                    <a:srgbClr val="000000"/>
                  </a:outerShdw>
                </a:effectLst>
                <a:latin typeface="Papyrus" pitchFamily="66" charset="0"/>
              </a:rPr>
              <a:t>4</a:t>
            </a:r>
            <a:r>
              <a:rPr lang="en-US" sz="2800" b="1" dirty="0" smtClean="0">
                <a:latin typeface="Papyrus" pitchFamily="66" charset="0"/>
              </a:rPr>
              <a:t>so that we ourselves boast of you among the churches of God for your patience and faith in all your persecutions and tribulations that you endure, </a:t>
            </a:r>
            <a:r>
              <a:rPr lang="en-US" sz="2800" b="1" baseline="30000" dirty="0" smtClean="0">
                <a:solidFill>
                  <a:srgbClr val="FFFF00"/>
                </a:solidFill>
                <a:effectLst>
                  <a:outerShdw blurRad="38100" dist="38100" dir="2700000" algn="tl">
                    <a:srgbClr val="000000"/>
                  </a:outerShdw>
                </a:effectLst>
                <a:latin typeface="Papyrus" pitchFamily="66" charset="0"/>
              </a:rPr>
              <a:t>5</a:t>
            </a:r>
            <a:r>
              <a:rPr lang="en-US" sz="2800" b="1" dirty="0" smtClean="0">
                <a:latin typeface="Papyrus" pitchFamily="66" charset="0"/>
              </a:rPr>
              <a:t>which is manifest evidence of the righteous judgment of God, that you may be counted worthy of the kingdom of God, for which you also suffer; </a:t>
            </a:r>
          </a:p>
        </p:txBody>
      </p:sp>
    </p:spTree>
  </p:cSld>
  <p:clrMapOvr>
    <a:masterClrMapping/>
  </p:clrMapOvr>
  <p:transition>
    <p:zo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a:noFill/>
        </p:spPr>
        <p:txBody>
          <a:bodyPr/>
          <a:lstStyle/>
          <a:p>
            <a:fld id="{20DB9435-2ACD-4069-B54B-F5F977EB3B8E}" type="slidenum">
              <a:rPr lang="en-US" smtClean="0"/>
              <a:pPr/>
              <a:t>43</a:t>
            </a:fld>
            <a:endParaRPr lang="en-US" dirty="0" smtClean="0"/>
          </a:p>
        </p:txBody>
      </p:sp>
      <p:sp>
        <p:nvSpPr>
          <p:cNvPr id="64514"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2 Thessalonians 1:6-8</a:t>
            </a:r>
          </a:p>
        </p:txBody>
      </p:sp>
      <p:sp>
        <p:nvSpPr>
          <p:cNvPr id="64515" name="Rectangle 3"/>
          <p:cNvSpPr>
            <a:spLocks noGrp="1" noChangeArrowheads="1"/>
          </p:cNvSpPr>
          <p:nvPr>
            <p:ph type="body" idx="1"/>
          </p:nvPr>
        </p:nvSpPr>
        <p:spPr/>
        <p:txBody>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6</a:t>
            </a:r>
            <a:r>
              <a:rPr lang="en-US" sz="2800" b="1" dirty="0" smtClean="0">
                <a:latin typeface="Papyrus" pitchFamily="66" charset="0"/>
              </a:rPr>
              <a:t>since it is a righteous thing with God to repay with tribulation those who trouble you, </a:t>
            </a:r>
            <a:r>
              <a:rPr lang="en-US" sz="2800" b="1" baseline="30000" dirty="0" smtClean="0">
                <a:solidFill>
                  <a:srgbClr val="FFFF00"/>
                </a:solidFill>
                <a:effectLst>
                  <a:outerShdw blurRad="38100" dist="38100" dir="2700000" algn="tl">
                    <a:srgbClr val="000000"/>
                  </a:outerShdw>
                </a:effectLst>
                <a:latin typeface="Papyrus" pitchFamily="66" charset="0"/>
              </a:rPr>
              <a:t>7</a:t>
            </a:r>
            <a:r>
              <a:rPr lang="en-US" sz="2800" b="1" dirty="0" smtClean="0">
                <a:latin typeface="Papyrus" pitchFamily="66" charset="0"/>
              </a:rPr>
              <a:t>and to give you who are troubled rest with us when the Lord Jesus is revealed from heaven with His mighty angels, </a:t>
            </a:r>
            <a:r>
              <a:rPr lang="en-US" sz="2800" b="1" baseline="30000" dirty="0" smtClean="0">
                <a:solidFill>
                  <a:srgbClr val="FFFF00"/>
                </a:solidFill>
                <a:effectLst>
                  <a:outerShdw blurRad="38100" dist="38100" dir="2700000" algn="tl">
                    <a:srgbClr val="000000"/>
                  </a:outerShdw>
                </a:effectLst>
                <a:latin typeface="Papyrus" pitchFamily="66" charset="0"/>
              </a:rPr>
              <a:t>8</a:t>
            </a:r>
            <a:r>
              <a:rPr lang="en-US" sz="2800" b="1" dirty="0" smtClean="0">
                <a:latin typeface="Papyrus" pitchFamily="66" charset="0"/>
              </a:rPr>
              <a:t>in flaming fire taking vengeance on those who do not know God, and on those who do not obey the gospel of our Lord Jesus Christ. </a:t>
            </a:r>
          </a:p>
        </p:txBody>
      </p:sp>
    </p:spTree>
  </p:cSld>
  <p:clrMapOvr>
    <a:masterClrMapping/>
  </p:clrMapOvr>
  <p:transition>
    <p:dissolv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p:cNvSpPr>
            <a:spLocks noGrp="1"/>
          </p:cNvSpPr>
          <p:nvPr>
            <p:ph type="sldNum" sz="quarter" idx="12"/>
          </p:nvPr>
        </p:nvSpPr>
        <p:spPr>
          <a:noFill/>
        </p:spPr>
        <p:txBody>
          <a:bodyPr/>
          <a:lstStyle/>
          <a:p>
            <a:fld id="{5F3D2275-DFC8-4AE0-8456-970A9A135A0D}" type="slidenum">
              <a:rPr lang="en-US" smtClean="0"/>
              <a:pPr/>
              <a:t>44</a:t>
            </a:fld>
            <a:endParaRPr lang="en-US" dirty="0" smtClean="0"/>
          </a:p>
        </p:txBody>
      </p:sp>
      <p:sp>
        <p:nvSpPr>
          <p:cNvPr id="66562"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latin typeface="Papyrus" pitchFamily="66" charset="0"/>
              </a:rPr>
              <a:t>2 Thessalonians 1:9-10</a:t>
            </a:r>
          </a:p>
        </p:txBody>
      </p:sp>
      <p:sp>
        <p:nvSpPr>
          <p:cNvPr id="66563" name="Rectangle 3"/>
          <p:cNvSpPr>
            <a:spLocks noGrp="1" noChangeArrowheads="1"/>
          </p:cNvSpPr>
          <p:nvPr>
            <p:ph type="body" idx="1"/>
          </p:nvPr>
        </p:nvSpPr>
        <p:spPr/>
        <p:txBody>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9</a:t>
            </a:r>
            <a:r>
              <a:rPr lang="en-US" sz="2800" b="1" dirty="0" smtClean="0">
                <a:latin typeface="Papyrus" pitchFamily="66" charset="0"/>
              </a:rPr>
              <a:t>These shall be punished with everlasting destruction from the presence of the Lord and from the glory of His power, </a:t>
            </a:r>
            <a:r>
              <a:rPr lang="en-US" sz="2800" b="1" baseline="30000" dirty="0" smtClean="0">
                <a:solidFill>
                  <a:srgbClr val="FFFF00"/>
                </a:solidFill>
                <a:effectLst>
                  <a:outerShdw blurRad="38100" dist="38100" dir="2700000" algn="tl">
                    <a:srgbClr val="000000"/>
                  </a:outerShdw>
                </a:effectLst>
                <a:latin typeface="Papyrus" pitchFamily="66" charset="0"/>
              </a:rPr>
              <a:t>10</a:t>
            </a:r>
            <a:r>
              <a:rPr lang="en-US" sz="2800" b="1" dirty="0" smtClean="0">
                <a:latin typeface="Papyrus" pitchFamily="66" charset="0"/>
              </a:rPr>
              <a:t>when He comes, in that Day, to be glorified in His saints and to be admired among all those who believe, because our testimony among you was believed. </a:t>
            </a: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p>
            <a:fld id="{B14E98EE-49C4-483E-B81C-1330B6A10E6E}" type="slidenum">
              <a:rPr lang="en-US" smtClean="0"/>
              <a:pPr/>
              <a:t>5</a:t>
            </a:fld>
            <a:endParaRPr lang="en-US" dirty="0" smtClean="0"/>
          </a:p>
        </p:txBody>
      </p:sp>
      <p:sp>
        <p:nvSpPr>
          <p:cNvPr id="9218" name="Rectangle 2"/>
          <p:cNvSpPr>
            <a:spLocks noGrp="1" noChangeArrowheads="1"/>
          </p:cNvSpPr>
          <p:nvPr>
            <p:ph type="title"/>
          </p:nvPr>
        </p:nvSpPr>
        <p:spPr>
          <a:effectLst>
            <a:outerShdw dist="35921" dir="2700000" algn="ctr" rotWithShape="0">
              <a:schemeClr val="tx1"/>
            </a:outerShdw>
          </a:effectLst>
        </p:spPr>
        <p:txBody>
          <a:bodyPr anchor="t" anchorCtr="0"/>
          <a:lstStyle/>
          <a:p>
            <a:pPr eaLnBrk="1" hangingPunct="1">
              <a:defRPr/>
            </a:pPr>
            <a:r>
              <a:rPr lang="en-US" b="1" dirty="0" smtClean="0">
                <a:solidFill>
                  <a:srgbClr val="FFFF00"/>
                </a:solidFill>
                <a:latin typeface="Announce" pitchFamily="2" charset="0"/>
              </a:rPr>
              <a:t>Peter’s Professed Attitude</a:t>
            </a:r>
            <a:endParaRPr lang="en-US" b="1" dirty="0" smtClean="0">
              <a:solidFill>
                <a:srgbClr val="FFFF00"/>
              </a:solidFill>
              <a:latin typeface="Announce" pitchFamily="2" charset="0"/>
            </a:endParaRPr>
          </a:p>
        </p:txBody>
      </p:sp>
      <p:sp>
        <p:nvSpPr>
          <p:cNvPr id="9219" name="Rectangle 3"/>
          <p:cNvSpPr>
            <a:spLocks noGrp="1" noChangeArrowheads="1"/>
          </p:cNvSpPr>
          <p:nvPr>
            <p:ph type="body" idx="1"/>
          </p:nvPr>
        </p:nvSpPr>
        <p:spPr/>
        <p:txBody>
          <a:bodyPr/>
          <a:lstStyle/>
          <a:p>
            <a:pPr marL="457200" indent="-457200" eaLnBrk="1" hangingPunct="1">
              <a:spcBef>
                <a:spcPct val="0"/>
              </a:spcBef>
              <a:spcAft>
                <a:spcPts val="600"/>
              </a:spcAft>
              <a:buFontTx/>
              <a:buAutoNum type="arabicPeriod"/>
            </a:pPr>
            <a:r>
              <a:rPr lang="en-US" sz="2800" b="1" dirty="0" smtClean="0">
                <a:latin typeface="Announce" pitchFamily="2" charset="0"/>
              </a:rPr>
              <a:t>Peter professed that he would die with the Lord rather than deny Him. </a:t>
            </a:r>
          </a:p>
          <a:p>
            <a:pPr marL="457200" indent="-457200" eaLnBrk="1" hangingPunct="1">
              <a:spcBef>
                <a:spcPct val="0"/>
              </a:spcBef>
              <a:spcAft>
                <a:spcPts val="600"/>
              </a:spcAft>
              <a:buFontTx/>
              <a:buAutoNum type="arabicPeriod"/>
            </a:pPr>
            <a:r>
              <a:rPr lang="en-US" sz="2800" b="1" dirty="0" smtClean="0">
                <a:latin typeface="Announce" pitchFamily="2" charset="0"/>
              </a:rPr>
              <a:t>This attitude is essential to pleasing God and being crowned with eternal life. </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9219">
                                            <p:txEl>
                                              <p:pRg st="1" end="1"/>
                                            </p:txEl>
                                          </p:spTgt>
                                        </p:tgtEl>
                                        <p:attrNameLst>
                                          <p:attrName>style.visibility</p:attrName>
                                        </p:attrNameLst>
                                      </p:cBhvr>
                                      <p:to>
                                        <p:strVal val="visible"/>
                                      </p:to>
                                    </p:set>
                                    <p:animEffect transition="in" filter="fade">
                                      <p:cBhvr>
                                        <p:cTn id="7" dur="500"/>
                                        <p:tgtEl>
                                          <p:spTgt spid="9219">
                                            <p:txEl>
                                              <p:pRg st="1" end="1"/>
                                            </p:txEl>
                                          </p:spTgt>
                                        </p:tgtEl>
                                      </p:cBhvr>
                                    </p:animEffect>
                                    <p:anim calcmode="lin" valueType="num">
                                      <p:cBhvr>
                                        <p:cTn id="8" dur="500" fill="hold"/>
                                        <p:tgtEl>
                                          <p:spTgt spid="9219">
                                            <p:txEl>
                                              <p:pRg st="1" end="1"/>
                                            </p:txEl>
                                          </p:spTgt>
                                        </p:tgtEl>
                                        <p:attrNameLst>
                                          <p:attrName>ppt_x</p:attrName>
                                        </p:attrNameLst>
                                      </p:cBhvr>
                                      <p:tavLst>
                                        <p:tav tm="0">
                                          <p:val>
                                            <p:strVal val="#ppt_x-.1"/>
                                          </p:val>
                                        </p:tav>
                                        <p:tav tm="100000">
                                          <p:val>
                                            <p:strVal val="#ppt_x"/>
                                          </p:val>
                                        </p:tav>
                                      </p:tavLst>
                                    </p:anim>
                                    <p:anim calcmode="lin" valueType="num">
                                      <p:cBhvr>
                                        <p:cTn id="9" dur="500" fill="hold"/>
                                        <p:tgtEl>
                                          <p:spTgt spid="921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p>
            <a:fld id="{AADEB4A3-52B0-4BB9-92CD-F5D9A5AA8BD6}" type="slidenum">
              <a:rPr lang="en-US" smtClean="0"/>
              <a:pPr/>
              <a:t>6</a:t>
            </a:fld>
            <a:endParaRPr lang="en-US" dirty="0" smtClean="0"/>
          </a:p>
        </p:txBody>
      </p:sp>
      <p:sp>
        <p:nvSpPr>
          <p:cNvPr id="11266"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Revelation 2:10</a:t>
            </a:r>
          </a:p>
        </p:txBody>
      </p:sp>
      <p:sp>
        <p:nvSpPr>
          <p:cNvPr id="11267" name="Rectangle 3"/>
          <p:cNvSpPr>
            <a:spLocks noGrp="1" noChangeArrowheads="1"/>
          </p:cNvSpPr>
          <p:nvPr>
            <p:ph type="body" idx="1"/>
          </p:nvPr>
        </p:nvSpPr>
        <p:spPr/>
        <p:txBody>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10 </a:t>
            </a:r>
            <a:r>
              <a:rPr lang="en-US" sz="2800" b="1" dirty="0" smtClean="0">
                <a:latin typeface="Papyrus" pitchFamily="66" charset="0"/>
              </a:rPr>
              <a:t>"Do not fear any of those things which you are about to suffer. Indeed, the devil is about to throw some of you into prison, that you may be tested, and you will have tribulation ten days. Be faithful until death, and I will give you the crown of life." </a:t>
            </a:r>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p>
            <a:fld id="{AADEB4A3-52B0-4BB9-92CD-F5D9A5AA8BD6}" type="slidenum">
              <a:rPr lang="en-US" smtClean="0"/>
              <a:pPr/>
              <a:t>7</a:t>
            </a:fld>
            <a:endParaRPr lang="en-US" dirty="0" smtClean="0"/>
          </a:p>
        </p:txBody>
      </p:sp>
      <p:sp>
        <p:nvSpPr>
          <p:cNvPr id="11266"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Revelation </a:t>
            </a:r>
            <a:r>
              <a:rPr lang="en-US" b="1" dirty="0" smtClean="0">
                <a:solidFill>
                  <a:srgbClr val="FFFF00"/>
                </a:solidFill>
                <a:effectLst>
                  <a:outerShdw blurRad="38100" dist="38100" dir="2700000" algn="tl">
                    <a:srgbClr val="000000">
                      <a:alpha val="43137"/>
                    </a:srgbClr>
                  </a:outerShdw>
                </a:effectLst>
                <a:latin typeface="Papyrus" pitchFamily="66" charset="0"/>
              </a:rPr>
              <a:t>12:10-11</a:t>
            </a:r>
            <a:endParaRPr lang="en-US" b="1" dirty="0" smtClean="0">
              <a:solidFill>
                <a:srgbClr val="FFFF00"/>
              </a:solidFill>
              <a:effectLst>
                <a:outerShdw blurRad="38100" dist="38100" dir="2700000" algn="tl">
                  <a:srgbClr val="000000">
                    <a:alpha val="43137"/>
                  </a:srgbClr>
                </a:outerShdw>
              </a:effectLst>
              <a:latin typeface="Papyrus" pitchFamily="66" charset="0"/>
            </a:endParaRPr>
          </a:p>
        </p:txBody>
      </p:sp>
      <p:sp>
        <p:nvSpPr>
          <p:cNvPr id="11267" name="Rectangle 3"/>
          <p:cNvSpPr>
            <a:spLocks noGrp="1" noChangeArrowheads="1"/>
          </p:cNvSpPr>
          <p:nvPr>
            <p:ph type="body" idx="1"/>
          </p:nvPr>
        </p:nvSpPr>
        <p:spPr/>
        <p:txBody>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10 </a:t>
            </a:r>
            <a:r>
              <a:rPr lang="en-US" sz="2800" b="1" dirty="0" smtClean="0">
                <a:latin typeface="Papyrus" pitchFamily="66" charset="0"/>
              </a:rPr>
              <a:t>Then </a:t>
            </a:r>
            <a:r>
              <a:rPr lang="en-US" sz="2800" b="1" dirty="0" smtClean="0">
                <a:latin typeface="Papyrus" pitchFamily="66" charset="0"/>
              </a:rPr>
              <a:t>I heard a loud voice saying in heaven, "Now salvation, and strength, and the kingdom of our God, and the power of His Christ have come, for the accuser of our brethren, who accused them before our God day and night, has been cast down. </a:t>
            </a:r>
            <a:endParaRPr lang="en-US" sz="2800" b="1" dirty="0" smtClean="0">
              <a:latin typeface="Papyrus" pitchFamily="66" charset="0"/>
            </a:endParaRPr>
          </a:p>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11</a:t>
            </a:r>
            <a:r>
              <a:rPr lang="en-US" sz="2800" b="1" baseline="30000" dirty="0" smtClean="0">
                <a:solidFill>
                  <a:srgbClr val="FFFF00"/>
                </a:solidFill>
                <a:effectLst>
                  <a:outerShdw blurRad="38100" dist="38100" dir="2700000" algn="tl">
                    <a:srgbClr val="000000">
                      <a:alpha val="43137"/>
                    </a:srgbClr>
                  </a:outerShdw>
                </a:effectLst>
                <a:latin typeface="Papyrus" pitchFamily="66" charset="0"/>
              </a:rPr>
              <a:t> </a:t>
            </a:r>
            <a:r>
              <a:rPr lang="en-US" sz="2800" b="1" dirty="0" smtClean="0">
                <a:latin typeface="Papyrus" pitchFamily="66" charset="0"/>
              </a:rPr>
              <a:t>And they overcame him by the blood of the Lamb and by the word of their testimony, and they did not love their lives to the death</a:t>
            </a:r>
            <a:r>
              <a:rPr lang="en-US" sz="2800" b="1" dirty="0" smtClean="0">
                <a:latin typeface="Papyrus" pitchFamily="66" charset="0"/>
              </a:rPr>
              <a:t>." </a:t>
            </a:r>
            <a:endParaRPr lang="en-US" sz="2800" b="1" dirty="0" smtClean="0">
              <a:latin typeface="Papyrus" pitchFamily="66"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animEffect transition="in" filter="fade">
                                      <p:cBhvr>
                                        <p:cTn id="7" dur="1000"/>
                                        <p:tgtEl>
                                          <p:spTgt spid="11267">
                                            <p:txEl>
                                              <p:pRg st="1" end="1"/>
                                            </p:txEl>
                                          </p:spTgt>
                                        </p:tgtEl>
                                      </p:cBhvr>
                                    </p:animEffect>
                                    <p:anim calcmode="lin" valueType="num">
                                      <p:cBhvr>
                                        <p:cTn id="8"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p>
            <a:fld id="{AAB32F07-6DBC-4342-863B-B5D3D5E7D14E}" type="slidenum">
              <a:rPr lang="en-US" smtClean="0"/>
              <a:pPr/>
              <a:t>8</a:t>
            </a:fld>
            <a:endParaRPr lang="en-US" dirty="0" smtClean="0"/>
          </a:p>
        </p:txBody>
      </p:sp>
      <p:sp>
        <p:nvSpPr>
          <p:cNvPr id="4098" name="Rectangle 2"/>
          <p:cNvSpPr>
            <a:spLocks noGrp="1" noChangeArrowheads="1"/>
          </p:cNvSpPr>
          <p:nvPr>
            <p:ph type="title"/>
          </p:nvPr>
        </p:nvSpPr>
        <p:spPr>
          <a:effectLst>
            <a:outerShdw dist="35921" dir="2700000" algn="ctr" rotWithShape="0">
              <a:schemeClr val="tx1"/>
            </a:outerShdw>
          </a:effectLst>
        </p:spPr>
        <p:txBody>
          <a:bodyPr anchor="t" anchorCtr="0"/>
          <a:lstStyle/>
          <a:p>
            <a:pPr eaLnBrk="1" hangingPunct="1">
              <a:defRPr/>
            </a:pPr>
            <a:r>
              <a:rPr lang="en-US" b="1" dirty="0" smtClean="0">
                <a:solidFill>
                  <a:srgbClr val="FFFF00"/>
                </a:solidFill>
                <a:latin typeface="Announce" pitchFamily="2" charset="0"/>
              </a:rPr>
              <a:t>Peter’s </a:t>
            </a:r>
            <a:r>
              <a:rPr lang="en-US" b="1" dirty="0" smtClean="0">
                <a:solidFill>
                  <a:srgbClr val="FFFF00"/>
                </a:solidFill>
                <a:latin typeface="Announce" pitchFamily="2" charset="0"/>
              </a:rPr>
              <a:t>Actions</a:t>
            </a:r>
            <a:endParaRPr lang="en-US" b="1" dirty="0" smtClean="0">
              <a:solidFill>
                <a:srgbClr val="FFFF00"/>
              </a:solidFill>
              <a:latin typeface="Announce" pitchFamily="2" charset="0"/>
            </a:endParaRPr>
          </a:p>
        </p:txBody>
      </p:sp>
      <p:sp>
        <p:nvSpPr>
          <p:cNvPr id="4099" name="Rectangle 3"/>
          <p:cNvSpPr>
            <a:spLocks noGrp="1" noChangeArrowheads="1"/>
          </p:cNvSpPr>
          <p:nvPr>
            <p:ph type="body" idx="1"/>
          </p:nvPr>
        </p:nvSpPr>
        <p:spPr/>
        <p:txBody>
          <a:bodyPr/>
          <a:lstStyle/>
          <a:p>
            <a:pPr marL="457200" indent="-457200" eaLnBrk="1" hangingPunct="1">
              <a:spcBef>
                <a:spcPct val="0"/>
              </a:spcBef>
              <a:spcAft>
                <a:spcPts val="600"/>
              </a:spcAft>
              <a:buFont typeface="+mj-lt"/>
              <a:buAutoNum type="arabicPeriod"/>
            </a:pPr>
            <a:r>
              <a:rPr lang="en-US" sz="2800" b="1" dirty="0" smtClean="0">
                <a:latin typeface="Announce" pitchFamily="2" charset="0"/>
              </a:rPr>
              <a:t>In the Garden</a:t>
            </a:r>
            <a:endParaRPr lang="en-US" sz="2400" b="1" dirty="0" smtClean="0">
              <a:latin typeface="Announce" pitchFamily="2" charset="0"/>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500"/>
                                        <p:tgtEl>
                                          <p:spTgt spid="4099">
                                            <p:txEl>
                                              <p:pRg st="0" end="0"/>
                                            </p:txEl>
                                          </p:spTgt>
                                        </p:tgtEl>
                                      </p:cBhvr>
                                    </p:animEffect>
                                    <p:anim calcmode="lin" valueType="num">
                                      <p:cBhvr>
                                        <p:cTn id="8"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p>
            <a:fld id="{869B6912-61B6-4297-9D4C-21E9078F7948}" type="slidenum">
              <a:rPr lang="en-US" smtClean="0"/>
              <a:pPr/>
              <a:t>9</a:t>
            </a:fld>
            <a:endParaRPr lang="en-US" dirty="0" smtClean="0"/>
          </a:p>
        </p:txBody>
      </p:sp>
      <p:sp>
        <p:nvSpPr>
          <p:cNvPr id="2" name="Rectangle 2"/>
          <p:cNvSpPr>
            <a:spLocks noGrp="1" noChangeArrowheads="1"/>
          </p:cNvSpPr>
          <p:nvPr>
            <p:ph type="title"/>
          </p:nvPr>
        </p:nvSpPr>
        <p:spPr>
          <a:effectLst>
            <a:outerShdw dist="35921" dir="2700000" algn="ctr" rotWithShape="0">
              <a:schemeClr val="tx1"/>
            </a:outerShdw>
          </a:effectLst>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Papyrus" pitchFamily="66" charset="0"/>
              </a:rPr>
              <a:t>Matthew 26:47, </a:t>
            </a:r>
            <a:r>
              <a:rPr lang="en-US" b="1" dirty="0" smtClean="0">
                <a:solidFill>
                  <a:srgbClr val="FFFF00"/>
                </a:solidFill>
                <a:effectLst>
                  <a:outerShdw blurRad="38100" dist="38100" dir="2700000" algn="tl">
                    <a:srgbClr val="000000">
                      <a:alpha val="43137"/>
                    </a:srgbClr>
                  </a:outerShdw>
                </a:effectLst>
                <a:latin typeface="Papyrus" pitchFamily="66" charset="0"/>
              </a:rPr>
              <a:t>51; </a:t>
            </a:r>
            <a:r>
              <a:rPr lang="en-US" b="1" dirty="0" smtClean="0">
                <a:solidFill>
                  <a:srgbClr val="FFFF00"/>
                </a:solidFill>
                <a:effectLst>
                  <a:outerShdw blurRad="38100" dist="38100" dir="2700000" algn="tl">
                    <a:srgbClr val="000000">
                      <a:alpha val="43137"/>
                    </a:srgbClr>
                  </a:outerShdw>
                </a:effectLst>
                <a:latin typeface="Papyrus" pitchFamily="66" charset="0"/>
              </a:rPr>
              <a:t>John 18:10</a:t>
            </a:r>
          </a:p>
        </p:txBody>
      </p:sp>
      <p:sp>
        <p:nvSpPr>
          <p:cNvPr id="12291" name="Rectangle 3"/>
          <p:cNvSpPr>
            <a:spLocks noGrp="1" noChangeArrowheads="1"/>
          </p:cNvSpPr>
          <p:nvPr>
            <p:ph type="body" idx="1"/>
          </p:nvPr>
        </p:nvSpPr>
        <p:spPr>
          <a:xfrm>
            <a:off x="457200" y="1600200"/>
            <a:ext cx="8229600" cy="4573560"/>
          </a:xfrm>
        </p:spPr>
        <p:txBody>
          <a:bodyPr>
            <a:spAutoFit/>
          </a:bodyPr>
          <a:lstStyle/>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47</a:t>
            </a:r>
            <a:r>
              <a:rPr lang="en-US" sz="2800" b="1" dirty="0" smtClean="0">
                <a:latin typeface="Papyrus" pitchFamily="66" charset="0"/>
              </a:rPr>
              <a:t>And while He was still speaking, behold, Judas, one of the twelve, with a great multitude with swords and clubs, came from the chief priests and elders of the people.</a:t>
            </a:r>
          </a:p>
          <a:p>
            <a:pPr marL="0" indent="0" eaLnBrk="1" hangingPunct="1">
              <a:buFontTx/>
              <a:buNone/>
              <a:defRPr/>
            </a:pPr>
            <a:r>
              <a:rPr lang="en-US" sz="2800" b="1" baseline="30000" dirty="0" smtClean="0">
                <a:solidFill>
                  <a:srgbClr val="FFFF00"/>
                </a:solidFill>
                <a:effectLst>
                  <a:outerShdw blurRad="38100" dist="38100" dir="2700000" algn="tl">
                    <a:srgbClr val="000000"/>
                  </a:outerShdw>
                </a:effectLst>
                <a:latin typeface="Papyrus" pitchFamily="66" charset="0"/>
              </a:rPr>
              <a:t>51</a:t>
            </a:r>
            <a:r>
              <a:rPr lang="en-US" sz="2800" b="1" dirty="0" smtClean="0">
                <a:latin typeface="Papyrus" pitchFamily="66" charset="0"/>
              </a:rPr>
              <a:t>And suddenly, one of those who were with Jesus stretched out his hand and drew his sword, struck the servant of the high priest, and cut off his ear</a:t>
            </a:r>
            <a:r>
              <a:rPr lang="en-US" sz="2800" b="1" dirty="0" smtClean="0">
                <a:latin typeface="Papyrus" pitchFamily="66" charset="0"/>
              </a:rPr>
              <a:t>.</a:t>
            </a:r>
          </a:p>
          <a:p>
            <a:pPr marL="0" indent="0" eaLnBrk="1" hangingPunct="1">
              <a:buNone/>
              <a:defRPr/>
            </a:pPr>
            <a:r>
              <a:rPr lang="en-US" sz="2800" b="1" baseline="30000" dirty="0" smtClean="0">
                <a:solidFill>
                  <a:srgbClr val="FFFF00"/>
                </a:solidFill>
                <a:effectLst>
                  <a:outerShdw blurRad="38100" dist="38100" dir="2700000" algn="tl">
                    <a:srgbClr val="000000"/>
                  </a:outerShdw>
                </a:effectLst>
                <a:latin typeface="Papyrus" pitchFamily="66" charset="0"/>
              </a:rPr>
              <a:t>10</a:t>
            </a:r>
            <a:r>
              <a:rPr lang="en-US" sz="2800" b="1" dirty="0" smtClean="0">
                <a:latin typeface="Papyrus" pitchFamily="66" charset="0"/>
              </a:rPr>
              <a:t>Then Simon Peter, having a sword, drew it and struck the high priest's servant, and cut off his right ear. The servant's name was Malchus</a:t>
            </a:r>
            <a:r>
              <a:rPr lang="en-US" sz="2800" b="1" dirty="0" smtClean="0">
                <a:latin typeface="Papyrus" pitchFamily="66" charset="0"/>
              </a:rPr>
              <a:t>.</a:t>
            </a:r>
            <a:endParaRPr lang="en-US" sz="2800" b="1" dirty="0" smtClean="0">
              <a:latin typeface="Papyrus" pitchFamily="66"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2291">
                                            <p:txEl>
                                              <p:pRg st="2" end="2"/>
                                            </p:txEl>
                                          </p:spTgt>
                                        </p:tgtEl>
                                        <p:attrNameLst>
                                          <p:attrName>style.visibility</p:attrName>
                                        </p:attrNameLst>
                                      </p:cBhvr>
                                      <p:to>
                                        <p:strVal val="visible"/>
                                      </p:to>
                                    </p:set>
                                    <p:anim calcmode="lin" valueType="num">
                                      <p:cBhvr>
                                        <p:cTn id="7" dur="500" fill="hold"/>
                                        <p:tgtEl>
                                          <p:spTgt spid="12291">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12291">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701</TotalTime>
  <Words>2407</Words>
  <Application>Microsoft Office PowerPoint</Application>
  <PresentationFormat>On-screen Show (4:3)</PresentationFormat>
  <Paragraphs>226</Paragraphs>
  <Slides>44</Slides>
  <Notes>44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Arial</vt:lpstr>
      <vt:lpstr>Announce</vt:lpstr>
      <vt:lpstr>Papyrus</vt:lpstr>
      <vt:lpstr>Default Design</vt:lpstr>
      <vt:lpstr>Attitudes &amp; Consequences</vt:lpstr>
      <vt:lpstr>Peter’s Professed Attitude</vt:lpstr>
      <vt:lpstr>Matthew 26:31-33</vt:lpstr>
      <vt:lpstr>Matthew 26:34-35</vt:lpstr>
      <vt:lpstr>Peter’s Professed Attitude</vt:lpstr>
      <vt:lpstr>Revelation 2:10</vt:lpstr>
      <vt:lpstr>Revelation 12:10-11</vt:lpstr>
      <vt:lpstr>Peter’s Actions</vt:lpstr>
      <vt:lpstr>Matthew 26:47, 51; John 18:10</vt:lpstr>
      <vt:lpstr>Peter’s Actions</vt:lpstr>
      <vt:lpstr>Matthew 26:69-72</vt:lpstr>
      <vt:lpstr>Matthew 26:73-75</vt:lpstr>
      <vt:lpstr>Peter’s Actions</vt:lpstr>
      <vt:lpstr>Peter’s Misconception</vt:lpstr>
      <vt:lpstr>Matthew 16:21-23</vt:lpstr>
      <vt:lpstr>Acts 1:6</vt:lpstr>
      <vt:lpstr>Peter’s Misconception</vt:lpstr>
      <vt:lpstr>John 18:33-34</vt:lpstr>
      <vt:lpstr>John 18:35-36</vt:lpstr>
      <vt:lpstr>Peter’s Misconception</vt:lpstr>
      <vt:lpstr>Luke 24:13-16</vt:lpstr>
      <vt:lpstr>Luke 24:17-18</vt:lpstr>
      <vt:lpstr>Luke 24:19-21</vt:lpstr>
      <vt:lpstr>Peter’s Misconception</vt:lpstr>
      <vt:lpstr>Matthew 16:24</vt:lpstr>
      <vt:lpstr>Peter’s Misconception</vt:lpstr>
      <vt:lpstr>Matthew 16:25</vt:lpstr>
      <vt:lpstr>Peter’s Actions</vt:lpstr>
      <vt:lpstr>Acts 4:18-20</vt:lpstr>
      <vt:lpstr>Acts 5:19-21</vt:lpstr>
      <vt:lpstr>Acts 5:22-24</vt:lpstr>
      <vt:lpstr>Acts 5:25-26</vt:lpstr>
      <vt:lpstr>Acts 5:27-29</vt:lpstr>
      <vt:lpstr>Peter’s Actions</vt:lpstr>
      <vt:lpstr>Actions Have Consequences</vt:lpstr>
      <vt:lpstr>Acts 5:40-42</vt:lpstr>
      <vt:lpstr>Actions Have Consequences</vt:lpstr>
      <vt:lpstr>Acts 5:40-42</vt:lpstr>
      <vt:lpstr>Actions Have Consequences</vt:lpstr>
      <vt:lpstr>Matthew 16:25</vt:lpstr>
      <vt:lpstr>Attitudes &amp; Consequences</vt:lpstr>
      <vt:lpstr>2 Thessalonians 1:3-5</vt:lpstr>
      <vt:lpstr>2 Thessalonians 1:6-8</vt:lpstr>
      <vt:lpstr>2 Thessalonians 1:9-10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Attitudes &amp; Consequences</dc:title>
  <dc:creator>Bob Myhan</dc:creator>
  <cp:lastModifiedBy>Bob Myhan</cp:lastModifiedBy>
  <cp:revision>42</cp:revision>
  <dcterms:created xsi:type="dcterms:W3CDTF">2007-10-06T11:35:16Z</dcterms:created>
  <dcterms:modified xsi:type="dcterms:W3CDTF">2013-04-06T21:28:18Z</dcterms:modified>
</cp:coreProperties>
</file>