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7" r:id="rId1"/>
  </p:sldMasterIdLst>
  <p:notesMasterIdLst>
    <p:notesMasterId r:id="rId24"/>
  </p:notesMasterIdLst>
  <p:sldIdLst>
    <p:sldId id="401" r:id="rId2"/>
    <p:sldId id="256" r:id="rId3"/>
    <p:sldId id="378" r:id="rId4"/>
    <p:sldId id="419" r:id="rId5"/>
    <p:sldId id="403" r:id="rId6"/>
    <p:sldId id="404" r:id="rId7"/>
    <p:sldId id="405" r:id="rId8"/>
    <p:sldId id="309" r:id="rId9"/>
    <p:sldId id="412" r:id="rId10"/>
    <p:sldId id="410" r:id="rId11"/>
    <p:sldId id="411" r:id="rId12"/>
    <p:sldId id="409" r:id="rId13"/>
    <p:sldId id="310" r:id="rId14"/>
    <p:sldId id="408" r:id="rId15"/>
    <p:sldId id="406" r:id="rId16"/>
    <p:sldId id="413" r:id="rId17"/>
    <p:sldId id="414" r:id="rId18"/>
    <p:sldId id="415" r:id="rId19"/>
    <p:sldId id="416" r:id="rId20"/>
    <p:sldId id="417" r:id="rId21"/>
    <p:sldId id="418" r:id="rId22"/>
    <p:sldId id="308" r:id="rId23"/>
  </p:sldIdLst>
  <p:sldSz cx="12192000" cy="9144000"/>
  <p:notesSz cx="6858000" cy="9144000"/>
  <p:defaultTextStyle>
    <a:defPPr>
      <a:defRPr lang="en-US"/>
    </a:defPPr>
    <a:lvl1pPr algn="l" rtl="0" eaLnBrk="0" fontAlgn="base" hangingPunct="0">
      <a:spcBef>
        <a:spcPct val="0"/>
      </a:spcBef>
      <a:spcAft>
        <a:spcPct val="0"/>
      </a:spcAft>
      <a:defRPr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2"/>
        </a:solidFill>
        <a:latin typeface="Arial" panose="020B0604020202020204" pitchFamily="34" charset="0"/>
        <a:ea typeface="+mn-ea"/>
        <a:cs typeface="+mn-cs"/>
      </a:defRPr>
    </a:lvl5pPr>
    <a:lvl6pPr marL="2286000" algn="l" defTabSz="914400" rtl="0" eaLnBrk="1" latinLnBrk="0" hangingPunct="1">
      <a:defRPr kern="1200">
        <a:solidFill>
          <a:schemeClr val="tx2"/>
        </a:solidFill>
        <a:latin typeface="Arial" panose="020B0604020202020204" pitchFamily="34" charset="0"/>
        <a:ea typeface="+mn-ea"/>
        <a:cs typeface="+mn-cs"/>
      </a:defRPr>
    </a:lvl6pPr>
    <a:lvl7pPr marL="2743200" algn="l" defTabSz="914400" rtl="0" eaLnBrk="1" latinLnBrk="0" hangingPunct="1">
      <a:defRPr kern="1200">
        <a:solidFill>
          <a:schemeClr val="tx2"/>
        </a:solidFill>
        <a:latin typeface="Arial" panose="020B0604020202020204" pitchFamily="34" charset="0"/>
        <a:ea typeface="+mn-ea"/>
        <a:cs typeface="+mn-cs"/>
      </a:defRPr>
    </a:lvl7pPr>
    <a:lvl8pPr marL="3200400" algn="l" defTabSz="914400" rtl="0" eaLnBrk="1" latinLnBrk="0" hangingPunct="1">
      <a:defRPr kern="1200">
        <a:solidFill>
          <a:schemeClr val="tx2"/>
        </a:solidFill>
        <a:latin typeface="Arial" panose="020B0604020202020204" pitchFamily="34" charset="0"/>
        <a:ea typeface="+mn-ea"/>
        <a:cs typeface="+mn-cs"/>
      </a:defRPr>
    </a:lvl8pPr>
    <a:lvl9pPr marL="3657600" algn="l" defTabSz="914400" rtl="0" eaLnBrk="1" latinLnBrk="0" hangingPunct="1">
      <a:defRPr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392" y="60"/>
      </p:cViewPr>
      <p:guideLst>
        <p:guide orient="horz" pos="2880"/>
        <p:guide pos="3840"/>
      </p:guideLst>
    </p:cSldViewPr>
  </p:slideViewPr>
  <p:notesTextViewPr>
    <p:cViewPr>
      <p:scale>
        <a:sx n="100" d="100"/>
        <a:sy n="100" d="100"/>
      </p:scale>
      <p:origin x="0" y="0"/>
    </p:cViewPr>
  </p:notesTextViewPr>
  <p:sorterViewPr>
    <p:cViewPr>
      <p:scale>
        <a:sx n="50" d="100"/>
        <a:sy n="50" d="100"/>
      </p:scale>
      <p:origin x="0" y="-5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latin typeface="Arial" charset="0"/>
              </a:defRPr>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latin typeface="Arial" charset="0"/>
              </a:defRPr>
            </a:lvl1pPr>
          </a:lstStyle>
          <a:p>
            <a:pPr>
              <a:defRPr/>
            </a:pPr>
            <a:endParaRPr lang="en-US"/>
          </a:p>
        </p:txBody>
      </p:sp>
      <p:sp>
        <p:nvSpPr>
          <p:cNvPr id="135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chemeClr val="tx1"/>
                </a:solidFill>
                <a:latin typeface="Arial" charset="0"/>
              </a:defRPr>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79858854-3927-4CA2-B47F-53E0E36A4890}" type="slidenum">
              <a:rPr lang="en-US" altLang="en-US"/>
              <a:pPr/>
              <a:t>‹#›</a:t>
            </a:fld>
            <a:endParaRPr lang="en-US" altLang="en-US"/>
          </a:p>
        </p:txBody>
      </p:sp>
    </p:spTree>
    <p:extLst>
      <p:ext uri="{BB962C8B-B14F-4D97-AF65-F5344CB8AC3E}">
        <p14:creationId xmlns:p14="http://schemas.microsoft.com/office/powerpoint/2010/main" val="2811275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359389"/>
            <a:ext cx="9440035" cy="2438401"/>
          </a:xfrm>
        </p:spPr>
        <p:txBody>
          <a:bodyPr anchor="b">
            <a:normAutofit/>
          </a:bodyPr>
          <a:lstStyle>
            <a:lvl1pPr algn="ct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370693" y="4797786"/>
            <a:ext cx="9440035" cy="1399823"/>
          </a:xfrm>
        </p:spPr>
        <p:txBody>
          <a:bodyPr anchor="t"/>
          <a:lstStyle>
            <a:lvl1pPr marL="0" indent="0" algn="ctr">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98A5A9D-A85B-4CBB-A551-F08B3D41A617}" type="slidenum">
              <a:rPr lang="en-US" altLang="en-US" smtClean="0"/>
              <a:pPr/>
              <a:t>‹#›</a:t>
            </a:fld>
            <a:endParaRPr lang="en-US" altLang="en-US"/>
          </a:p>
        </p:txBody>
      </p:sp>
    </p:spTree>
    <p:extLst>
      <p:ext uri="{BB962C8B-B14F-4D97-AF65-F5344CB8AC3E}">
        <p14:creationId xmlns:p14="http://schemas.microsoft.com/office/powerpoint/2010/main" val="181792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720113"/>
            <a:ext cx="10208013" cy="5112499"/>
          </a:xfrm>
          <a:prstGeom prst="rect">
            <a:avLst/>
          </a:prstGeom>
        </p:spPr>
      </p:pic>
      <p:sp>
        <p:nvSpPr>
          <p:cNvPr id="2" name="Title 1"/>
          <p:cNvSpPr>
            <a:spLocks noGrp="1"/>
          </p:cNvSpPr>
          <p:nvPr>
            <p:ph type="title"/>
          </p:nvPr>
        </p:nvSpPr>
        <p:spPr>
          <a:xfrm>
            <a:off x="913806" y="6087007"/>
            <a:ext cx="10355327" cy="724629"/>
          </a:xfrm>
        </p:spPr>
        <p:txBody>
          <a:bodyPr anchor="b">
            <a:normAutofit/>
          </a:bodyPr>
          <a:lstStyle>
            <a:lvl1pPr algn="ctr">
              <a:defRPr sz="373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34956" y="926681"/>
            <a:ext cx="9714133" cy="4700895"/>
          </a:xfrm>
          <a:effectLst>
            <a:outerShdw blurRad="38100" dist="25400" dir="4440000">
              <a:srgbClr val="000000">
                <a:alpha val="36000"/>
              </a:srgbClr>
            </a:outerShdw>
          </a:effectLst>
        </p:spPr>
        <p:txBody>
          <a:bodyPr anchor="t">
            <a:normAutofit/>
          </a:bodyPr>
          <a:lstStyle>
            <a:lvl1pPr marL="0" indent="0" algn="ctr">
              <a:buNone/>
              <a:defRPr sz="2667"/>
            </a:lvl1pPr>
            <a:lvl2pPr marL="609585" indent="0">
              <a:buNone/>
              <a:defRPr sz="2667"/>
            </a:lvl2pPr>
            <a:lvl3pPr marL="1219170" indent="0">
              <a:buNone/>
              <a:defRPr sz="2667"/>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913795" y="6811637"/>
            <a:ext cx="10353763" cy="909963"/>
          </a:xfrm>
        </p:spPr>
        <p:txBody>
          <a:bodyPr anchor="t"/>
          <a:lstStyle>
            <a:lvl1pPr marL="0" indent="0" algn="ctr">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12678043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811249"/>
            <a:ext cx="10353763" cy="4712459"/>
          </a:xfrm>
        </p:spPr>
        <p:txBody>
          <a:bodyPr anchor="ctr"/>
          <a:lstStyle>
            <a:lvl1pPr>
              <a:defRPr sz="4267"/>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5726907"/>
            <a:ext cx="10353763" cy="2002435"/>
          </a:xfrm>
        </p:spPr>
        <p:txBody>
          <a:bodyPr anchor="ctr"/>
          <a:lstStyle>
            <a:lvl1pPr marL="0" indent="0" algn="ctr">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16222329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812800"/>
            <a:ext cx="9302752" cy="3990539"/>
          </a:xfrm>
        </p:spPr>
        <p:txBody>
          <a:bodyPr anchor="ctr"/>
          <a:lstStyle>
            <a:lvl1pPr>
              <a:defRPr sz="4267"/>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4813378"/>
            <a:ext cx="8752299" cy="710332"/>
          </a:xfrm>
        </p:spPr>
        <p:txBody>
          <a:bodyPr anchor="t">
            <a:normAutofit/>
          </a:bodyPr>
          <a:lstStyle>
            <a:lvl1pPr marL="0" indent="0" algn="r">
              <a:buNone/>
              <a:defRPr sz="1867"/>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4" name="Text Placeholder 3"/>
          <p:cNvSpPr>
            <a:spLocks noGrp="1"/>
          </p:cNvSpPr>
          <p:nvPr>
            <p:ph type="body" sz="half" idx="2"/>
          </p:nvPr>
        </p:nvSpPr>
        <p:spPr>
          <a:xfrm>
            <a:off x="913795" y="5739137"/>
            <a:ext cx="10353763" cy="1985995"/>
          </a:xfrm>
        </p:spPr>
        <p:txBody>
          <a:bodyPr anchor="ctr">
            <a:normAutofit/>
          </a:bodyPr>
          <a:lstStyle>
            <a:lvl1pPr marL="0" indent="0" algn="ctr">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596E09-8608-4847-9748-AAF8CD3B46B4}" type="slidenum">
              <a:rPr lang="en-US" altLang="en-US" smtClean="0"/>
              <a:pPr/>
              <a:t>‹#›</a:t>
            </a:fld>
            <a:endParaRPr lang="en-US" altLang="en-US"/>
          </a:p>
        </p:txBody>
      </p:sp>
      <p:sp>
        <p:nvSpPr>
          <p:cNvPr id="11" name="TextBox 10"/>
          <p:cNvSpPr txBox="1"/>
          <p:nvPr/>
        </p:nvSpPr>
        <p:spPr>
          <a:xfrm>
            <a:off x="836612" y="1165216"/>
            <a:ext cx="6096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666" dirty="0">
                <a:solidFill>
                  <a:schemeClr val="tx1"/>
                </a:solidFill>
                <a:effectLst/>
              </a:rPr>
              <a:t>“</a:t>
            </a:r>
          </a:p>
        </p:txBody>
      </p:sp>
      <p:sp>
        <p:nvSpPr>
          <p:cNvPr id="13" name="TextBox 12"/>
          <p:cNvSpPr txBox="1"/>
          <p:nvPr/>
        </p:nvSpPr>
        <p:spPr>
          <a:xfrm>
            <a:off x="10437812" y="3910994"/>
            <a:ext cx="609600" cy="779701"/>
          </a:xfrm>
          <a:prstGeom prst="rect">
            <a:avLst/>
          </a:prstGeom>
        </p:spPr>
        <p:txBody>
          <a:bodyPr vert="horz" lIns="121920" tIns="60960" rIns="121920" bIns="6096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666" dirty="0">
                <a:solidFill>
                  <a:schemeClr val="tx1"/>
                </a:solidFill>
                <a:effectLst/>
              </a:rPr>
              <a:t>”</a:t>
            </a:r>
          </a:p>
        </p:txBody>
      </p:sp>
    </p:spTree>
    <p:extLst>
      <p:ext uri="{BB962C8B-B14F-4D97-AF65-F5344CB8AC3E}">
        <p14:creationId xmlns:p14="http://schemas.microsoft.com/office/powerpoint/2010/main" val="23971166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835925"/>
            <a:ext cx="10353763" cy="3349113"/>
          </a:xfrm>
        </p:spPr>
        <p:txBody>
          <a:bodyPr anchor="b"/>
          <a:lstStyle>
            <a:lvl1pPr>
              <a:defRPr sz="4267"/>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6" y="6200741"/>
            <a:ext cx="10352199" cy="1520859"/>
          </a:xfrm>
        </p:spPr>
        <p:txBody>
          <a:bodyPr anchor="t"/>
          <a:lstStyle>
            <a:lvl1pPr marL="0" indent="0" algn="ctr">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21876172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812800"/>
            <a:ext cx="10353763" cy="129393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2514600"/>
            <a:ext cx="3300984" cy="768349"/>
          </a:xfrm>
        </p:spPr>
        <p:txBody>
          <a:bodyPr anchor="b">
            <a:noAutofit/>
          </a:bodyPr>
          <a:lstStyle>
            <a:lvl1pPr marL="0" indent="0" algn="ctr">
              <a:buNone/>
              <a:defRPr sz="3200"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8" name="Text Placeholder 3"/>
          <p:cNvSpPr>
            <a:spLocks noGrp="1"/>
          </p:cNvSpPr>
          <p:nvPr>
            <p:ph type="body" sz="half" idx="15"/>
          </p:nvPr>
        </p:nvSpPr>
        <p:spPr>
          <a:xfrm>
            <a:off x="913795" y="3429000"/>
            <a:ext cx="3300984" cy="4292600"/>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9" name="Text Placeholder 4"/>
          <p:cNvSpPr>
            <a:spLocks noGrp="1"/>
          </p:cNvSpPr>
          <p:nvPr>
            <p:ph type="body" sz="quarter" idx="3"/>
          </p:nvPr>
        </p:nvSpPr>
        <p:spPr>
          <a:xfrm>
            <a:off x="4446711" y="2514600"/>
            <a:ext cx="3300984" cy="768349"/>
          </a:xfrm>
        </p:spPr>
        <p:txBody>
          <a:bodyPr anchor="b">
            <a:noAutofit/>
          </a:bodyPr>
          <a:lstStyle>
            <a:lvl1pPr marL="0" indent="0" algn="ctr">
              <a:buNone/>
              <a:defRPr sz="3200"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10" name="Text Placeholder 3"/>
          <p:cNvSpPr>
            <a:spLocks noGrp="1"/>
          </p:cNvSpPr>
          <p:nvPr>
            <p:ph type="body" sz="half" idx="16"/>
          </p:nvPr>
        </p:nvSpPr>
        <p:spPr>
          <a:xfrm>
            <a:off x="4441435" y="3429000"/>
            <a:ext cx="3300984" cy="4292600"/>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11" name="Text Placeholder 4"/>
          <p:cNvSpPr>
            <a:spLocks noGrp="1"/>
          </p:cNvSpPr>
          <p:nvPr>
            <p:ph type="body" sz="quarter" idx="13"/>
          </p:nvPr>
        </p:nvSpPr>
        <p:spPr>
          <a:xfrm>
            <a:off x="7966572" y="2514600"/>
            <a:ext cx="3300984" cy="768349"/>
          </a:xfrm>
        </p:spPr>
        <p:txBody>
          <a:bodyPr anchor="b">
            <a:noAutofit/>
          </a:bodyPr>
          <a:lstStyle>
            <a:lvl1pPr marL="0" indent="0" algn="ctr">
              <a:buNone/>
              <a:defRPr sz="3200"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12" name="Text Placeholder 3"/>
          <p:cNvSpPr>
            <a:spLocks noGrp="1"/>
          </p:cNvSpPr>
          <p:nvPr>
            <p:ph type="body" sz="half" idx="17"/>
          </p:nvPr>
        </p:nvSpPr>
        <p:spPr>
          <a:xfrm>
            <a:off x="7966572" y="3429000"/>
            <a:ext cx="3300984" cy="4292600"/>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10879128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6" y="2434727"/>
            <a:ext cx="3372061" cy="2444744"/>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2434727"/>
            <a:ext cx="3372061" cy="2444744"/>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2434727"/>
            <a:ext cx="3372061" cy="2444744"/>
          </a:xfrm>
          <a:prstGeom prst="rect">
            <a:avLst/>
          </a:prstGeom>
        </p:spPr>
      </p:pic>
      <p:sp>
        <p:nvSpPr>
          <p:cNvPr id="30" name="Title 1"/>
          <p:cNvSpPr>
            <a:spLocks noGrp="1"/>
          </p:cNvSpPr>
          <p:nvPr>
            <p:ph type="title"/>
          </p:nvPr>
        </p:nvSpPr>
        <p:spPr>
          <a:xfrm>
            <a:off x="913795" y="812800"/>
            <a:ext cx="10353763" cy="129393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5205475"/>
            <a:ext cx="3300984" cy="768349"/>
          </a:xfrm>
        </p:spPr>
        <p:txBody>
          <a:bodyPr anchor="b">
            <a:noAutofit/>
          </a:bodyPr>
          <a:lstStyle>
            <a:lvl1pPr marL="0" indent="0" algn="ctr">
              <a:buNone/>
              <a:defRPr sz="2667"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3" y="2585224"/>
            <a:ext cx="3092368" cy="213727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1" name="Text Placeholder 3"/>
          <p:cNvSpPr>
            <a:spLocks noGrp="1"/>
          </p:cNvSpPr>
          <p:nvPr>
            <p:ph type="body" sz="half" idx="18"/>
          </p:nvPr>
        </p:nvSpPr>
        <p:spPr>
          <a:xfrm>
            <a:off x="913795" y="5973826"/>
            <a:ext cx="3300984" cy="1747777"/>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22" name="Text Placeholder 4"/>
          <p:cNvSpPr>
            <a:spLocks noGrp="1"/>
          </p:cNvSpPr>
          <p:nvPr>
            <p:ph type="body" sz="quarter" idx="3"/>
          </p:nvPr>
        </p:nvSpPr>
        <p:spPr>
          <a:xfrm>
            <a:off x="4442788" y="5205475"/>
            <a:ext cx="3300984" cy="768349"/>
          </a:xfrm>
        </p:spPr>
        <p:txBody>
          <a:bodyPr anchor="b">
            <a:noAutofit/>
          </a:bodyPr>
          <a:lstStyle>
            <a:lvl1pPr marL="0" indent="0" algn="ctr">
              <a:buNone/>
              <a:defRPr sz="2667"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2585459"/>
            <a:ext cx="3092368" cy="214421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4" name="Text Placeholder 3"/>
          <p:cNvSpPr>
            <a:spLocks noGrp="1"/>
          </p:cNvSpPr>
          <p:nvPr>
            <p:ph type="body" sz="half" idx="19"/>
          </p:nvPr>
        </p:nvSpPr>
        <p:spPr>
          <a:xfrm>
            <a:off x="4441434" y="5973825"/>
            <a:ext cx="3302337" cy="1747777"/>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25" name="Text Placeholder 4"/>
          <p:cNvSpPr>
            <a:spLocks noGrp="1"/>
          </p:cNvSpPr>
          <p:nvPr>
            <p:ph type="body" sz="quarter" idx="13"/>
          </p:nvPr>
        </p:nvSpPr>
        <p:spPr>
          <a:xfrm>
            <a:off x="7966697" y="5205475"/>
            <a:ext cx="3300984" cy="768349"/>
          </a:xfrm>
        </p:spPr>
        <p:txBody>
          <a:bodyPr anchor="b">
            <a:noAutofit/>
          </a:bodyPr>
          <a:lstStyle>
            <a:lvl1pPr marL="0" indent="0" algn="ctr">
              <a:buNone/>
              <a:defRPr sz="2667"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9" y="2579243"/>
            <a:ext cx="3092368" cy="214305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5973822"/>
            <a:ext cx="3300984" cy="1747780"/>
          </a:xfrm>
        </p:spPr>
        <p:txBody>
          <a:bodyPr anchor="t">
            <a:normAutofit/>
          </a:bodyPr>
          <a:lstStyle>
            <a:lvl1pPr marL="0" indent="0" algn="ctr">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44081628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D2F10B9-C39F-497C-84E7-209607DC80BE}" type="slidenum">
              <a:rPr lang="en-US" altLang="en-US" smtClean="0"/>
              <a:pPr/>
              <a:t>‹#›</a:t>
            </a:fld>
            <a:endParaRPr lang="en-US" altLang="en-US"/>
          </a:p>
        </p:txBody>
      </p:sp>
    </p:spTree>
    <p:extLst>
      <p:ext uri="{BB962C8B-B14F-4D97-AF65-F5344CB8AC3E}">
        <p14:creationId xmlns:p14="http://schemas.microsoft.com/office/powerpoint/2010/main" val="40995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812801"/>
            <a:ext cx="2284487" cy="69088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812801"/>
            <a:ext cx="7916872" cy="69088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3D57AA9-16DC-4933-A670-E91E8FAFE0F0}" type="slidenum">
              <a:rPr lang="en-US" altLang="en-US" smtClean="0"/>
              <a:pPr/>
              <a:t>‹#›</a:t>
            </a:fld>
            <a:endParaRPr lang="en-US" altLang="en-US"/>
          </a:p>
        </p:txBody>
      </p:sp>
    </p:spTree>
    <p:extLst>
      <p:ext uri="{BB962C8B-B14F-4D97-AF65-F5344CB8AC3E}">
        <p14:creationId xmlns:p14="http://schemas.microsoft.com/office/powerpoint/2010/main" val="4089622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7656952-F879-43E1-9690-8ED8EACA447C}" type="slidenum">
              <a:rPr lang="en-US" altLang="en-US" smtClean="0"/>
              <a:pPr/>
              <a:t>‹#›</a:t>
            </a:fld>
            <a:endParaRPr lang="en-US" altLang="en-US"/>
          </a:p>
        </p:txBody>
      </p:sp>
    </p:spTree>
    <p:extLst>
      <p:ext uri="{BB962C8B-B14F-4D97-AF65-F5344CB8AC3E}">
        <p14:creationId xmlns:p14="http://schemas.microsoft.com/office/powerpoint/2010/main" val="32642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2348092"/>
            <a:ext cx="9590551" cy="2438417"/>
          </a:xfrm>
        </p:spPr>
        <p:txBody>
          <a:bodyPr anchor="b"/>
          <a:lstStyle>
            <a:lvl1pPr algn="ctr">
              <a:defRPr sz="5333"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2" y="4786506"/>
            <a:ext cx="9590551" cy="2009405"/>
          </a:xfrm>
        </p:spPr>
        <p:txBody>
          <a:bodyPr anchor="t"/>
          <a:lstStyle>
            <a:lvl1pPr marL="0" indent="0" algn="ctr">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B5D66D-DF77-476F-93A7-C23FA60AC8BE}" type="slidenum">
              <a:rPr lang="en-US" altLang="en-US" smtClean="0"/>
              <a:pPr/>
              <a:t>‹#›</a:t>
            </a:fld>
            <a:endParaRPr lang="en-US" altLang="en-US"/>
          </a:p>
        </p:txBody>
      </p:sp>
    </p:spTree>
    <p:extLst>
      <p:ext uri="{BB962C8B-B14F-4D97-AF65-F5344CB8AC3E}">
        <p14:creationId xmlns:p14="http://schemas.microsoft.com/office/powerpoint/2010/main" val="340549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7" y="2309932"/>
            <a:ext cx="5060497" cy="54116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3" y="2309934"/>
            <a:ext cx="5064665" cy="541166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9C46BCF-343D-4F03-8F50-EC42394804CF}" type="slidenum">
              <a:rPr lang="en-US" altLang="en-US" smtClean="0"/>
              <a:pPr/>
              <a:t>‹#›</a:t>
            </a:fld>
            <a:endParaRPr lang="en-US" altLang="en-US"/>
          </a:p>
        </p:txBody>
      </p:sp>
    </p:spTree>
    <p:extLst>
      <p:ext uri="{BB962C8B-B14F-4D97-AF65-F5344CB8AC3E}">
        <p14:creationId xmlns:p14="http://schemas.microsoft.com/office/powerpoint/2010/main" val="221523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2360432"/>
            <a:ext cx="5049897" cy="5483937"/>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2360432"/>
            <a:ext cx="5049897" cy="5483937"/>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2447005"/>
            <a:ext cx="4876344" cy="726512"/>
          </a:xfrm>
        </p:spPr>
        <p:txBody>
          <a:bodyPr anchor="b">
            <a:noAutofit/>
          </a:bodyPr>
          <a:lstStyle>
            <a:lvl1pPr marL="0" indent="0" algn="ctr">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1005872" y="3173518"/>
            <a:ext cx="4876344" cy="4548084"/>
          </a:xfrm>
        </p:spPr>
        <p:txBody>
          <a:bodyPr anchor="t">
            <a:normAutofit/>
          </a:bodyPr>
          <a:lstStyle>
            <a:lvl1pPr>
              <a:defRPr sz="2400"/>
            </a:lvl1pPr>
            <a:lvl2pPr>
              <a:defRPr sz="2133"/>
            </a:lvl2pPr>
            <a:lvl3pPr>
              <a:defRPr sz="1867"/>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2447007"/>
            <a:ext cx="4895331" cy="726511"/>
          </a:xfrm>
        </p:spPr>
        <p:txBody>
          <a:bodyPr anchor="b">
            <a:noAutofit/>
          </a:bodyPr>
          <a:lstStyle>
            <a:lvl1pPr marL="0" indent="0" algn="ctr">
              <a:buNone/>
              <a:defRPr sz="32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294967" y="3173518"/>
            <a:ext cx="4895331" cy="4548084"/>
          </a:xfrm>
        </p:spPr>
        <p:txBody>
          <a:bodyPr anchor="t">
            <a:normAutofit/>
          </a:bodyPr>
          <a:lstStyle>
            <a:lvl1pPr>
              <a:defRPr sz="2400"/>
            </a:lvl1pPr>
            <a:lvl2pPr>
              <a:defRPr sz="2133"/>
            </a:lvl2pPr>
            <a:lvl3pPr>
              <a:defRPr sz="1867"/>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9155374-32EC-4131-A5C6-2612D2472082}" type="slidenum">
              <a:rPr lang="en-US" altLang="en-US" smtClean="0"/>
              <a:pPr/>
              <a:t>‹#›</a:t>
            </a:fld>
            <a:endParaRPr lang="en-US" altLang="en-US"/>
          </a:p>
        </p:txBody>
      </p:sp>
    </p:spTree>
    <p:extLst>
      <p:ext uri="{BB962C8B-B14F-4D97-AF65-F5344CB8AC3E}">
        <p14:creationId xmlns:p14="http://schemas.microsoft.com/office/powerpoint/2010/main" val="110219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006A64E-3C69-43B8-A0DC-43C4A1AF4853}" type="slidenum">
              <a:rPr lang="en-US" altLang="en-US" smtClean="0"/>
              <a:pPr/>
              <a:t>‹#›</a:t>
            </a:fld>
            <a:endParaRPr lang="en-US" altLang="en-US"/>
          </a:p>
        </p:txBody>
      </p:sp>
    </p:spTree>
    <p:extLst>
      <p:ext uri="{BB962C8B-B14F-4D97-AF65-F5344CB8AC3E}">
        <p14:creationId xmlns:p14="http://schemas.microsoft.com/office/powerpoint/2010/main" val="74430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0BE932F-91EB-4D15-9FE7-DB33CDE3969F}" type="slidenum">
              <a:rPr lang="en-US" altLang="en-US" smtClean="0"/>
              <a:pPr/>
              <a:t>‹#›</a:t>
            </a:fld>
            <a:endParaRPr lang="en-US" altLang="en-US"/>
          </a:p>
        </p:txBody>
      </p:sp>
    </p:spTree>
    <p:extLst>
      <p:ext uri="{BB962C8B-B14F-4D97-AF65-F5344CB8AC3E}">
        <p14:creationId xmlns:p14="http://schemas.microsoft.com/office/powerpoint/2010/main" val="247586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812800"/>
            <a:ext cx="3706889" cy="2429224"/>
          </a:xfrm>
        </p:spPr>
        <p:txBody>
          <a:bodyPr anchor="b">
            <a:normAutofit/>
          </a:bodyPr>
          <a:lstStyle>
            <a:lvl1pPr algn="ct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4855634" y="812800"/>
            <a:ext cx="6411924" cy="69088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7" y="3242024"/>
            <a:ext cx="3706889" cy="4479575"/>
          </a:xfrm>
        </p:spPr>
        <p:txBody>
          <a:bodyPr anchor="t">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8A51450-E06C-4524-ABCC-8359B0415802}" type="slidenum">
              <a:rPr lang="en-US" altLang="en-US" smtClean="0"/>
              <a:pPr/>
              <a:t>‹#›</a:t>
            </a:fld>
            <a:endParaRPr lang="en-US" altLang="en-US"/>
          </a:p>
        </p:txBody>
      </p:sp>
    </p:spTree>
    <p:extLst>
      <p:ext uri="{BB962C8B-B14F-4D97-AF65-F5344CB8AC3E}">
        <p14:creationId xmlns:p14="http://schemas.microsoft.com/office/powerpoint/2010/main" val="345614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3" y="813231"/>
            <a:ext cx="4570861" cy="6940629"/>
          </a:xfrm>
          <a:prstGeom prst="rect">
            <a:avLst/>
          </a:prstGeom>
        </p:spPr>
      </p:pic>
      <p:sp>
        <p:nvSpPr>
          <p:cNvPr id="2" name="Title 1"/>
          <p:cNvSpPr>
            <a:spLocks noGrp="1"/>
          </p:cNvSpPr>
          <p:nvPr>
            <p:ph type="title"/>
          </p:nvPr>
        </p:nvSpPr>
        <p:spPr>
          <a:xfrm>
            <a:off x="913796" y="813231"/>
            <a:ext cx="5232901" cy="2439117"/>
          </a:xfrm>
        </p:spPr>
        <p:txBody>
          <a:bodyPr anchor="b">
            <a:noAutofit/>
          </a:bodyPr>
          <a:lstStyle>
            <a:lvl1pPr algn="ctr">
              <a:defRPr sz="42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35638" y="991986"/>
            <a:ext cx="4220500" cy="6550429"/>
          </a:xfrm>
          <a:effectLst>
            <a:outerShdw blurRad="38100" dist="25400" dir="4440000">
              <a:srgbClr val="000000">
                <a:alpha val="36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913796" y="3252348"/>
            <a:ext cx="5232901" cy="4501512"/>
          </a:xfrm>
        </p:spPr>
        <p:txBody>
          <a:bodyPr anchor="t">
            <a:normAutofit/>
          </a:bodyPr>
          <a:lstStyle>
            <a:lvl1pPr marL="0" indent="0" algn="ctr">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2499D1-048F-4301-8898-AC721F3AC993}" type="slidenum">
              <a:rPr lang="en-US" altLang="en-US" smtClean="0"/>
              <a:pPr/>
              <a:t>‹#›</a:t>
            </a:fld>
            <a:endParaRPr lang="en-US" altLang="en-US"/>
          </a:p>
        </p:txBody>
      </p:sp>
    </p:spTree>
    <p:extLst>
      <p:ext uri="{BB962C8B-B14F-4D97-AF65-F5344CB8AC3E}">
        <p14:creationId xmlns:p14="http://schemas.microsoft.com/office/powerpoint/2010/main" val="187184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812800"/>
            <a:ext cx="10353763" cy="1293933"/>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309934"/>
            <a:ext cx="10353763" cy="5411668"/>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7844369"/>
            <a:ext cx="2743200" cy="486833"/>
          </a:xfrm>
          <a:prstGeom prst="rect">
            <a:avLst/>
          </a:prstGeom>
        </p:spPr>
        <p:txBody>
          <a:bodyPr vert="horz" lIns="91440" tIns="45720" rIns="91440" bIns="45720" rtlCol="0" anchor="ctr"/>
          <a:lstStyle>
            <a:lvl1pPr algn="r">
              <a:defRPr sz="1333">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7" y="7844369"/>
            <a:ext cx="6672865" cy="486833"/>
          </a:xfrm>
          <a:prstGeom prst="rect">
            <a:avLst/>
          </a:prstGeom>
        </p:spPr>
        <p:txBody>
          <a:bodyPr vert="horz" lIns="91440" tIns="45720" rIns="91440" bIns="45720" rtlCol="0" anchor="ctr"/>
          <a:lstStyle>
            <a:lvl1pPr algn="l">
              <a:defRPr sz="1333">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10514013" y="7844369"/>
            <a:ext cx="753545" cy="486833"/>
          </a:xfrm>
          <a:prstGeom prst="rect">
            <a:avLst/>
          </a:prstGeom>
        </p:spPr>
        <p:txBody>
          <a:bodyPr vert="horz" lIns="91440" tIns="45720" rIns="91440" bIns="45720" rtlCol="0" anchor="ctr"/>
          <a:lstStyle>
            <a:lvl1pPr algn="r">
              <a:defRPr sz="1333">
                <a:solidFill>
                  <a:schemeClr val="tx1">
                    <a:lumMod val="95000"/>
                  </a:schemeClr>
                </a:solidFill>
                <a:effectLst>
                  <a:outerShdw blurRad="50800" dist="38100" dir="2700000" algn="tl" rotWithShape="0">
                    <a:schemeClr val="bg1">
                      <a:alpha val="43000"/>
                    </a:schemeClr>
                  </a:outerShdw>
                </a:effectLst>
              </a:defRPr>
            </a:lvl1pPr>
          </a:lstStyle>
          <a:p>
            <a:fld id="{7A596E09-8608-4847-9748-AAF8CD3B46B4}" type="slidenum">
              <a:rPr lang="en-US" altLang="en-US" smtClean="0"/>
              <a:pPr/>
              <a:t>‹#›</a:t>
            </a:fld>
            <a:endParaRPr lang="en-US" altLang="en-US"/>
          </a:p>
        </p:txBody>
      </p:sp>
    </p:spTree>
    <p:extLst>
      <p:ext uri="{BB962C8B-B14F-4D97-AF65-F5344CB8AC3E}">
        <p14:creationId xmlns:p14="http://schemas.microsoft.com/office/powerpoint/2010/main" val="2461165654"/>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hdr="0" ftr="0" dt="0"/>
  <p:txStyles>
    <p:title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Tree>
    <p:extLst>
      <p:ext uri="{BB962C8B-B14F-4D97-AF65-F5344CB8AC3E}">
        <p14:creationId xmlns:p14="http://schemas.microsoft.com/office/powerpoint/2010/main" val="4286895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10</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Hebrews 13:7</a:t>
            </a:r>
          </a:p>
        </p:txBody>
      </p:sp>
      <p:sp>
        <p:nvSpPr>
          <p:cNvPr id="4" name="Rectangle 3"/>
          <p:cNvSpPr txBox="1">
            <a:spLocks noChangeArrowheads="1"/>
          </p:cNvSpPr>
          <p:nvPr/>
        </p:nvSpPr>
        <p:spPr>
          <a:xfrm>
            <a:off x="913795" y="2309934"/>
            <a:ext cx="10353763" cy="255454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4000" b="1" smtClean="0">
                <a:solidFill>
                  <a:schemeClr val="bg1"/>
                </a:solidFill>
                <a:effectLst>
                  <a:outerShdw blurRad="38100" dist="38100" dir="2700000" algn="tl">
                    <a:srgbClr val="000000">
                      <a:alpha val="43137"/>
                    </a:srgbClr>
                  </a:outerShdw>
                </a:effectLst>
                <a:latin typeface="Papyrus" panose="03070502060502030205" pitchFamily="66" charset="0"/>
              </a:rPr>
              <a:t>Remember those who rule over you, who have spoken the word of God to you, whose faith follow, considering the outcome of their conduct.</a:t>
            </a:r>
            <a:endParaRPr lang="en-US" altLang="en-US" sz="4000" b="1" dirty="0" smtClean="0">
              <a:solidFill>
                <a:schemeClr val="bg1"/>
              </a:solidFill>
              <a:effectLst>
                <a:outerShdw blurRad="38100" dist="38100" dir="2700000" algn="tl">
                  <a:srgbClr val="000000">
                    <a:alpha val="43137"/>
                  </a:srgbClr>
                </a:outerShdw>
              </a:effectLst>
              <a:latin typeface="Papyrus" panose="03070502060502030205" pitchFamily="66" charset="0"/>
            </a:endParaRPr>
          </a:p>
        </p:txBody>
      </p:sp>
    </p:spTree>
    <p:extLst>
      <p:ext uri="{BB962C8B-B14F-4D97-AF65-F5344CB8AC3E}">
        <p14:creationId xmlns:p14="http://schemas.microsoft.com/office/powerpoint/2010/main" val="1153456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11</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smtClean="0">
                <a:solidFill>
                  <a:schemeClr val="bg1"/>
                </a:solidFill>
                <a:latin typeface="Papyrus" panose="03070502060502030205" pitchFamily="66" charset="0"/>
              </a:rPr>
              <a:t>1 Peter 5:2-4</a:t>
            </a:r>
            <a:endParaRPr lang="en-US" sz="8000" b="1" dirty="0" smtClean="0">
              <a:solidFill>
                <a:schemeClr val="bg1"/>
              </a:solidFill>
              <a:latin typeface="Papyrus" panose="03070502060502030205" pitchFamily="66" charset="0"/>
            </a:endParaRPr>
          </a:p>
        </p:txBody>
      </p:sp>
      <p:sp>
        <p:nvSpPr>
          <p:cNvPr id="4" name="Rectangle 3"/>
          <p:cNvSpPr txBox="1">
            <a:spLocks noChangeArrowheads="1"/>
          </p:cNvSpPr>
          <p:nvPr/>
        </p:nvSpPr>
        <p:spPr>
          <a:xfrm>
            <a:off x="913795" y="2309934"/>
            <a:ext cx="10353763" cy="440120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4000" b="1" smtClean="0">
                <a:solidFill>
                  <a:schemeClr val="bg1"/>
                </a:solidFill>
                <a:effectLst>
                  <a:outerShdw blurRad="38100" dist="38100" dir="2700000" algn="tl">
                    <a:srgbClr val="000000">
                      <a:alpha val="43137"/>
                    </a:srgbClr>
                  </a:outerShdw>
                </a:effectLst>
                <a:latin typeface="Papyrus" panose="03070502060502030205" pitchFamily="66" charset="0"/>
              </a:rPr>
              <a:t>Shepherd the flock of God which is among you, serving as overseers, not by compulsion but willingly, not for dishonest gain but eagerly; nor as being lords over those entrusted to you, but being examples to the flock; and when the Chief Shepherd appears, you will receive the crown of glory that does not fade away. </a:t>
            </a:r>
            <a:endParaRPr lang="en-US" altLang="en-US" sz="4000" b="1" dirty="0">
              <a:solidFill>
                <a:schemeClr val="bg1"/>
              </a:solidFill>
              <a:effectLst>
                <a:outerShdw blurRad="38100" dist="38100" dir="2700000" algn="tl">
                  <a:srgbClr val="000000">
                    <a:alpha val="43137"/>
                  </a:srgbClr>
                </a:outerShdw>
              </a:effectLst>
              <a:latin typeface="Papyrus" panose="03070502060502030205" pitchFamily="66" charset="0"/>
            </a:endParaRPr>
          </a:p>
        </p:txBody>
      </p:sp>
    </p:spTree>
    <p:extLst>
      <p:ext uri="{BB962C8B-B14F-4D97-AF65-F5344CB8AC3E}">
        <p14:creationId xmlns:p14="http://schemas.microsoft.com/office/powerpoint/2010/main" val="3767586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12</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1 Timothy 4:12</a:t>
            </a:r>
          </a:p>
        </p:txBody>
      </p:sp>
      <p:sp>
        <p:nvSpPr>
          <p:cNvPr id="4" name="Rectangle 3"/>
          <p:cNvSpPr txBox="1">
            <a:spLocks noChangeArrowheads="1"/>
          </p:cNvSpPr>
          <p:nvPr/>
        </p:nvSpPr>
        <p:spPr>
          <a:xfrm>
            <a:off x="913795" y="2309934"/>
            <a:ext cx="10353763" cy="19389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sz="4000" b="1" smtClean="0">
                <a:solidFill>
                  <a:schemeClr val="bg1"/>
                </a:solidFill>
                <a:latin typeface="Papyrus" panose="03070502060502030205" pitchFamily="66" charset="0"/>
              </a:rPr>
              <a:t>Let no one despise your youth, but be an example to the believers in word, in conduct, in love, in spirit, in faith, in purity.</a:t>
            </a:r>
            <a:endParaRPr lang="en-US" altLang="en-US" sz="4000" b="1" dirty="0">
              <a:solidFill>
                <a:schemeClr val="bg1"/>
              </a:solidFill>
              <a:effectLst>
                <a:outerShdw blurRad="38100" dist="38100" dir="2700000" algn="tl">
                  <a:srgbClr val="000000">
                    <a:alpha val="43137"/>
                  </a:srgbClr>
                </a:outerShdw>
              </a:effectLst>
              <a:latin typeface="Papyrus" panose="03070502060502030205" pitchFamily="66" charset="0"/>
            </a:endParaRPr>
          </a:p>
        </p:txBody>
      </p:sp>
    </p:spTree>
    <p:extLst>
      <p:ext uri="{BB962C8B-B14F-4D97-AF65-F5344CB8AC3E}">
        <p14:creationId xmlns:p14="http://schemas.microsoft.com/office/powerpoint/2010/main" val="2540199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55300" name="WordArt 4"/>
          <p:cNvSpPr>
            <a:spLocks noChangeAspect="1" noChangeArrowheads="1" noChangeShapeType="1" noTextEdit="1"/>
          </p:cNvSpPr>
          <p:nvPr/>
        </p:nvSpPr>
        <p:spPr bwMode="auto">
          <a:xfrm>
            <a:off x="8125718" y="6215958"/>
            <a:ext cx="128588" cy="651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25" kern="10">
                <a:solidFill>
                  <a:srgbClr val="FFFFFF"/>
                </a:solidFill>
                <a:latin typeface="Arial Black" panose="020B0A04020102020204" pitchFamily="34" charset="0"/>
              </a:rPr>
              <a:t>52</a:t>
            </a:r>
          </a:p>
        </p:txBody>
      </p:sp>
      <p:sp>
        <p:nvSpPr>
          <p:cNvPr id="6" name="Rectangle 2"/>
          <p:cNvSpPr>
            <a:spLocks noGrp="1" noChangeArrowheads="1"/>
          </p:cNvSpPr>
          <p:nvPr>
            <p:ph type="title"/>
          </p:nvPr>
        </p:nvSpPr>
        <p:spPr>
          <a:xfrm>
            <a:off x="913795" y="582604"/>
            <a:ext cx="10353763" cy="175432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r>
              <a:rPr lang="en-US" altLang="en-US" sz="5400" b="1" cap="all" spc="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Saints should imitate Jesus </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14</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smtClean="0">
                <a:solidFill>
                  <a:schemeClr val="bg1"/>
                </a:solidFill>
                <a:latin typeface="Papyrus" panose="03070502060502030205" pitchFamily="66" charset="0"/>
              </a:rPr>
              <a:t>1 Peter 2:21-24</a:t>
            </a:r>
            <a:endParaRPr lang="en-US" sz="8000" b="1" dirty="0" smtClean="0">
              <a:solidFill>
                <a:schemeClr val="bg1"/>
              </a:solidFill>
              <a:latin typeface="Papyrus" panose="03070502060502030205" pitchFamily="66" charset="0"/>
            </a:endParaRPr>
          </a:p>
        </p:txBody>
      </p:sp>
      <p:sp>
        <p:nvSpPr>
          <p:cNvPr id="4" name="Rectangle 3"/>
          <p:cNvSpPr txBox="1">
            <a:spLocks noChangeArrowheads="1"/>
          </p:cNvSpPr>
          <p:nvPr/>
        </p:nvSpPr>
        <p:spPr>
          <a:xfrm>
            <a:off x="685799" y="2286000"/>
            <a:ext cx="10808208" cy="507831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49199" indent="0" algn="ctr" fontAlgn="auto">
              <a:buFont typeface="Wingdings 2" charset="2"/>
              <a:buNone/>
            </a:pPr>
            <a:r>
              <a:rPr lang="en-US" sz="3600" b="1" dirty="0" smtClean="0">
                <a:solidFill>
                  <a:schemeClr val="bg1"/>
                </a:solidFill>
                <a:latin typeface="Papyrus" panose="03070502060502030205" pitchFamily="66" charset="0"/>
              </a:rPr>
              <a:t>For to this you were called, because Christ also suffered for us, leaving us an example, that you should follow His steps: "Who committed no sin, Nor was deceit found in His mouth"; who, when He was reviled, did not revile in return; when He suffered, He did not threaten, but committed Himself to Him who judges righteously; who Himself bore our sins in His own body on the tree, that we, having died to sins, might live for righteousness--by whose stripes you were healed. </a:t>
            </a:r>
            <a:endParaRPr lang="en-US" sz="3600" b="1" dirty="0">
              <a:solidFill>
                <a:schemeClr val="bg1"/>
              </a:solidFill>
              <a:latin typeface="Papyrus" panose="03070502060502030205" pitchFamily="66" charset="0"/>
            </a:endParaRPr>
          </a:p>
        </p:txBody>
      </p:sp>
    </p:spTree>
    <p:extLst>
      <p:ext uri="{BB962C8B-B14F-4D97-AF65-F5344CB8AC3E}">
        <p14:creationId xmlns:p14="http://schemas.microsoft.com/office/powerpoint/2010/main" val="2262830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15</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I have been crucified with Christ; it is no longer I who live, but Christ lives in me; and the life which I now live in the flesh I live by faith in the Son of God, who loved me and gave Himself for me.</a:t>
            </a:r>
          </a:p>
        </p:txBody>
      </p:sp>
      <p:sp>
        <p:nvSpPr>
          <p:cNvPr id="4"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Galatians 2:20</a:t>
            </a:r>
          </a:p>
        </p:txBody>
      </p:sp>
    </p:spTree>
    <p:extLst>
      <p:ext uri="{BB962C8B-B14F-4D97-AF65-F5344CB8AC3E}">
        <p14:creationId xmlns:p14="http://schemas.microsoft.com/office/powerpoint/2010/main" val="3012313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16</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chorCtr="1"/>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And Jesus went about all Galilee, teaching in their synagogues, preaching the gospel of the kingdom, and healing all kinds of sickness and all kinds of disease among the people. </a:t>
            </a:r>
          </a:p>
        </p:txBody>
      </p:sp>
      <p:sp>
        <p:nvSpPr>
          <p:cNvPr id="6"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Matthew 4:23</a:t>
            </a:r>
          </a:p>
        </p:txBody>
      </p:sp>
    </p:spTree>
    <p:extLst>
      <p:ext uri="{BB962C8B-B14F-4D97-AF65-F5344CB8AC3E}">
        <p14:creationId xmlns:p14="http://schemas.microsoft.com/office/powerpoint/2010/main" val="29917218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17</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Then Jesus went about all the cities and villages, teaching in their synagogues, preaching the gospel of the kingdom, and healing every sickness and every disease among the people.</a:t>
            </a:r>
            <a:r>
              <a:rPr lang="en-US" altLang="en-US" sz="3600" b="1" dirty="0" smtClean="0">
                <a:effectLst>
                  <a:outerShdw blurRad="38100" dist="38100" dir="2700000" algn="tl">
                    <a:srgbClr val="000000">
                      <a:alpha val="43137"/>
                    </a:srgbClr>
                  </a:outerShdw>
                </a:effectLst>
                <a:latin typeface="Papyrus" panose="03070502060502030205" pitchFamily="66" charset="0"/>
              </a:rPr>
              <a:t> </a:t>
            </a:r>
            <a:endPar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endParaRPr>
          </a:p>
        </p:txBody>
      </p:sp>
      <p:sp>
        <p:nvSpPr>
          <p:cNvPr id="4"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Matthew 9:35</a:t>
            </a:r>
          </a:p>
        </p:txBody>
      </p:sp>
    </p:spTree>
    <p:extLst>
      <p:ext uri="{BB962C8B-B14F-4D97-AF65-F5344CB8AC3E}">
        <p14:creationId xmlns:p14="http://schemas.microsoft.com/office/powerpoint/2010/main" val="3073936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18</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chorCtr="1"/>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And when He had come to His own country, He taught them in their synagogue, so that they were astonished and said, "Where did this Man get this wisdom and these mighty works?"</a:t>
            </a:r>
          </a:p>
        </p:txBody>
      </p:sp>
      <p:sp>
        <p:nvSpPr>
          <p:cNvPr id="4"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Matthew 13:54</a:t>
            </a:r>
          </a:p>
        </p:txBody>
      </p:sp>
    </p:spTree>
    <p:extLst>
      <p:ext uri="{BB962C8B-B14F-4D97-AF65-F5344CB8AC3E}">
        <p14:creationId xmlns:p14="http://schemas.microsoft.com/office/powerpoint/2010/main" val="3348024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19</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"For where two or three are gathered together in My name, I am there in the midst of them."</a:t>
            </a:r>
            <a:endParaRPr lang="en-US" altLang="en-US" sz="3600" b="1" dirty="0">
              <a:solidFill>
                <a:schemeClr val="bg1"/>
              </a:solidFill>
              <a:effectLst>
                <a:outerShdw blurRad="38100" dist="38100" dir="2700000" algn="tl">
                  <a:srgbClr val="000000">
                    <a:alpha val="43137"/>
                  </a:srgbClr>
                </a:outerShdw>
              </a:effectLst>
              <a:latin typeface="Papyrus" panose="03070502060502030205" pitchFamily="66" charset="0"/>
            </a:endParaRPr>
          </a:p>
        </p:txBody>
      </p:sp>
      <p:sp>
        <p:nvSpPr>
          <p:cNvPr id="4"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Matthew 18:20</a:t>
            </a:r>
          </a:p>
        </p:txBody>
      </p:sp>
    </p:spTree>
    <p:extLst>
      <p:ext uri="{BB962C8B-B14F-4D97-AF65-F5344CB8AC3E}">
        <p14:creationId xmlns:p14="http://schemas.microsoft.com/office/powerpoint/2010/main" val="3808431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2050" name="Rectangle 2"/>
          <p:cNvSpPr>
            <a:spLocks noGrp="1" noChangeArrowheads="1"/>
          </p:cNvSpPr>
          <p:nvPr>
            <p:ph type="title"/>
          </p:nvPr>
        </p:nvSpPr>
        <p:spPr>
          <a:xfrm>
            <a:off x="2148840" y="457200"/>
            <a:ext cx="7891272" cy="283923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34290" rIns="0" bIns="34290" rtlCol="0" anchor="t" anchorCtr="0">
            <a:spAutoFit/>
          </a:bodyPr>
          <a:lstStyle/>
          <a:p>
            <a:pPr>
              <a:defRPr/>
            </a:pPr>
            <a:r>
              <a:rPr lang="en-US" sz="6000" b="1"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Why you should be present for every </a:t>
            </a:r>
            <a:r>
              <a:rPr lang="en-US" sz="6000" b="1" cap="all"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service</a:t>
            </a:r>
            <a:endParaRPr lang="en-US" sz="6000" b="1" cap="all"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20</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t" anchorCtr="1"/>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And He taught in their synagogues, being glorified by all. So He came to Nazareth, where He had been brought up. And as His custom was, He went into the synagogue on the Sabbath day, and stood up to read. </a:t>
            </a:r>
          </a:p>
        </p:txBody>
      </p:sp>
      <p:sp>
        <p:nvSpPr>
          <p:cNvPr id="4" name="Rectangle 2"/>
          <p:cNvSpPr txBox="1">
            <a:spLocks noChangeArrowheads="1"/>
          </p:cNvSpPr>
          <p:nvPr/>
        </p:nvSpPr>
        <p:spPr>
          <a:xfrm>
            <a:off x="913795" y="812800"/>
            <a:ext cx="10353763" cy="1293933"/>
          </a:xfrm>
          <a:prstGeom prst="rect">
            <a:avLst/>
          </a:prstGeom>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Luke 4:15-16</a:t>
            </a:r>
          </a:p>
        </p:txBody>
      </p:sp>
    </p:spTree>
    <p:extLst>
      <p:ext uri="{BB962C8B-B14F-4D97-AF65-F5344CB8AC3E}">
        <p14:creationId xmlns:p14="http://schemas.microsoft.com/office/powerpoint/2010/main" val="3119591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21</a:t>
            </a:fld>
            <a:endParaRPr lang="en-US" altLang="en-US"/>
          </a:p>
        </p:txBody>
      </p:sp>
      <p:sp>
        <p:nvSpPr>
          <p:cNvPr id="3" name="Rectangle 3"/>
          <p:cNvSpPr txBox="1">
            <a:spLocks noChangeArrowheads="1"/>
          </p:cNvSpPr>
          <p:nvPr/>
        </p:nvSpPr>
        <p:spPr>
          <a:xfrm>
            <a:off x="913795" y="2309934"/>
            <a:ext cx="10353763" cy="54116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Jesus answered him, "I spoke openly to the world. I always taught in synagogues and in the temple, where the Jews always meet, and in secret I have said nothing."</a:t>
            </a:r>
          </a:p>
        </p:txBody>
      </p:sp>
      <p:sp>
        <p:nvSpPr>
          <p:cNvPr id="4" name="Rectangle 2"/>
          <p:cNvSpPr txBox="1">
            <a:spLocks noChangeArrowheads="1"/>
          </p:cNvSpPr>
          <p:nvPr/>
        </p:nvSpPr>
        <p:spPr>
          <a:xfrm>
            <a:off x="913795" y="812800"/>
            <a:ext cx="10353763" cy="12939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John 18:20</a:t>
            </a:r>
          </a:p>
        </p:txBody>
      </p:sp>
    </p:spTree>
    <p:extLst>
      <p:ext uri="{BB962C8B-B14F-4D97-AF65-F5344CB8AC3E}">
        <p14:creationId xmlns:p14="http://schemas.microsoft.com/office/powerpoint/2010/main" val="2676497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endParaRPr lang="en-US" smtClean="0">
              <a:effectLst>
                <a:outerShdw blurRad="38100" dist="38100" dir="2700000" algn="tl">
                  <a:srgbClr val="FFFFFF"/>
                </a:outerShdw>
              </a:effectLst>
            </a:endParaRPr>
          </a:p>
        </p:txBody>
      </p:sp>
      <p:sp>
        <p:nvSpPr>
          <p:cNvPr id="65539" name="Rectangle 3"/>
          <p:cNvSpPr>
            <a:spLocks noGrp="1" noChangeArrowheads="1"/>
          </p:cNvSpPr>
          <p:nvPr>
            <p:ph idx="1"/>
          </p:nvPr>
        </p:nvSpPr>
        <p:spPr/>
        <p:txBody>
          <a:bodyPr/>
          <a:lstStyle/>
          <a:p>
            <a:pPr>
              <a:defRPr/>
            </a:pPr>
            <a:endParaRPr lang="en-US"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152578" name="Rectangle 2"/>
          <p:cNvSpPr>
            <a:spLocks noGrp="1" noChangeArrowheads="1"/>
          </p:cNvSpPr>
          <p:nvPr>
            <p:ph type="title"/>
          </p:nvPr>
        </p:nvSpPr>
        <p:spPr>
          <a:xfrm>
            <a:off x="913795" y="490271"/>
            <a:ext cx="10353763" cy="193899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325934" indent="-325934">
              <a:buFontTx/>
              <a:buAutoNum type="arabicPeriod" startAt="3"/>
              <a:defRPr/>
            </a:pPr>
            <a:r>
              <a:rPr lang="en-US" sz="60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 TO </a:t>
            </a:r>
            <a:r>
              <a:rPr lang="en-US" sz="6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IMITATE JESUS AND OTHERS</a:t>
            </a:r>
          </a:p>
        </p:txBody>
      </p:sp>
      <p:sp>
        <p:nvSpPr>
          <p:cNvPr id="46084" name="WordArt 4"/>
          <p:cNvSpPr>
            <a:spLocks noChangeAspect="1" noChangeArrowheads="1" noChangeShapeType="1" noTextEdit="1"/>
          </p:cNvSpPr>
          <p:nvPr/>
        </p:nvSpPr>
        <p:spPr bwMode="auto">
          <a:xfrm>
            <a:off x="8125718" y="6215958"/>
            <a:ext cx="128588" cy="651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25" kern="10">
                <a:solidFill>
                  <a:srgbClr val="FFFFFF"/>
                </a:solidFill>
                <a:latin typeface="Arial Black" panose="020B0A04020102020204" pitchFamily="34" charset="0"/>
              </a:rPr>
              <a:t>43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152578" name="Rectangle 2"/>
          <p:cNvSpPr>
            <a:spLocks noGrp="1" noChangeArrowheads="1"/>
          </p:cNvSpPr>
          <p:nvPr>
            <p:ph type="title"/>
          </p:nvPr>
        </p:nvSpPr>
        <p:spPr>
          <a:xfrm>
            <a:off x="913795" y="582604"/>
            <a:ext cx="10353763" cy="175432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r>
              <a:rPr lang="en-US" altLang="en-US" sz="5400" b="1" cap="all" spc="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Saints should imitate the apostles</a:t>
            </a:r>
          </a:p>
        </p:txBody>
      </p:sp>
      <p:sp>
        <p:nvSpPr>
          <p:cNvPr id="46084" name="WordArt 4"/>
          <p:cNvSpPr>
            <a:spLocks noChangeAspect="1" noChangeArrowheads="1" noChangeShapeType="1" noTextEdit="1"/>
          </p:cNvSpPr>
          <p:nvPr/>
        </p:nvSpPr>
        <p:spPr bwMode="auto">
          <a:xfrm>
            <a:off x="8125718" y="6215958"/>
            <a:ext cx="128588" cy="6518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25" kern="10">
                <a:solidFill>
                  <a:srgbClr val="FFFFFF"/>
                </a:solidFill>
                <a:latin typeface="Arial Black" panose="020B0A04020102020204" pitchFamily="34" charset="0"/>
              </a:rPr>
              <a:t>43</a:t>
            </a:r>
          </a:p>
        </p:txBody>
      </p:sp>
    </p:spTree>
    <p:extLst>
      <p:ext uri="{BB962C8B-B14F-4D97-AF65-F5344CB8AC3E}">
        <p14:creationId xmlns:p14="http://schemas.microsoft.com/office/powerpoint/2010/main" val="5136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5</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spc="50" smtClean="0">
                <a:ln w="0"/>
                <a:solidFill>
                  <a:schemeClr val="bg2"/>
                </a:solidFill>
                <a:effectLst>
                  <a:innerShdw blurRad="63500" dist="50800" dir="13500000">
                    <a:srgbClr val="000000">
                      <a:alpha val="50000"/>
                    </a:srgbClr>
                  </a:innerShdw>
                </a:effectLst>
                <a:latin typeface="Papyrus" panose="03070502060502030205" pitchFamily="66" charset="0"/>
              </a:rPr>
              <a:t>1 Corinthians 11:1</a:t>
            </a:r>
            <a:endParaRPr lang="en-US" sz="8000" b="1" spc="50" dirty="0" smtClean="0">
              <a:ln w="0"/>
              <a:solidFill>
                <a:schemeClr val="bg2"/>
              </a:solidFill>
              <a:effectLst>
                <a:innerShdw blurRad="63500" dist="50800" dir="13500000">
                  <a:srgbClr val="000000">
                    <a:alpha val="50000"/>
                  </a:srgbClr>
                </a:innerShdw>
              </a:effectLst>
              <a:latin typeface="Papyrus" panose="03070502060502030205" pitchFamily="66" charset="0"/>
            </a:endParaRPr>
          </a:p>
        </p:txBody>
      </p:sp>
      <p:sp>
        <p:nvSpPr>
          <p:cNvPr id="4" name="Rectangle 3"/>
          <p:cNvSpPr txBox="1">
            <a:spLocks noChangeArrowheads="1"/>
          </p:cNvSpPr>
          <p:nvPr/>
        </p:nvSpPr>
        <p:spPr>
          <a:xfrm>
            <a:off x="913795" y="2309934"/>
            <a:ext cx="10353763"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buFont typeface="Wingdings 2" charset="2"/>
              <a:buNone/>
            </a:pPr>
            <a:r>
              <a:rPr lang="en-US" altLang="en-US" sz="3600" b="1" spc="50" dirty="0" smtClean="0">
                <a:ln w="0"/>
                <a:solidFill>
                  <a:schemeClr val="bg2"/>
                </a:solidFill>
                <a:effectLst>
                  <a:outerShdw blurRad="38100" dist="38100" dir="2700000" algn="tl">
                    <a:srgbClr val="000000">
                      <a:alpha val="43137"/>
                    </a:srgbClr>
                  </a:outerShdw>
                </a:effectLst>
                <a:latin typeface="Papyrus" panose="03070502060502030205" pitchFamily="66" charset="0"/>
              </a:rPr>
              <a:t>Imitate me, just as I also imitate Christ. </a:t>
            </a:r>
          </a:p>
        </p:txBody>
      </p:sp>
    </p:spTree>
    <p:extLst>
      <p:ext uri="{BB962C8B-B14F-4D97-AF65-F5344CB8AC3E}">
        <p14:creationId xmlns:p14="http://schemas.microsoft.com/office/powerpoint/2010/main" val="310522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6</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smtClean="0">
                <a:solidFill>
                  <a:schemeClr val="bg1"/>
                </a:solidFill>
                <a:latin typeface="Papyrus" panose="03070502060502030205" pitchFamily="66" charset="0"/>
              </a:rPr>
              <a:t>Philippians 3:17</a:t>
            </a:r>
            <a:endParaRPr lang="en-US" sz="8000" b="1" dirty="0" smtClean="0">
              <a:solidFill>
                <a:schemeClr val="bg1"/>
              </a:solidFill>
              <a:latin typeface="Papyrus" panose="03070502060502030205" pitchFamily="66" charset="0"/>
            </a:endParaRPr>
          </a:p>
        </p:txBody>
      </p:sp>
      <p:sp>
        <p:nvSpPr>
          <p:cNvPr id="4" name="Rectangle 3"/>
          <p:cNvSpPr txBox="1">
            <a:spLocks noChangeArrowheads="1"/>
          </p:cNvSpPr>
          <p:nvPr/>
        </p:nvSpPr>
        <p:spPr>
          <a:xfrm>
            <a:off x="913795" y="2309934"/>
            <a:ext cx="10353763"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dirty="0" smtClean="0">
                <a:solidFill>
                  <a:schemeClr val="bg1"/>
                </a:solidFill>
                <a:effectLst>
                  <a:outerShdw blurRad="38100" dist="38100" dir="2700000" algn="tl">
                    <a:srgbClr val="000000">
                      <a:alpha val="43137"/>
                    </a:srgbClr>
                  </a:outerShdw>
                </a:effectLst>
                <a:latin typeface="Papyrus" panose="03070502060502030205" pitchFamily="66" charset="0"/>
              </a:rPr>
              <a:t>Brethren, join in following my example, and note those who so walk, as you have us for a pattern. </a:t>
            </a:r>
          </a:p>
        </p:txBody>
      </p:sp>
    </p:spTree>
    <p:extLst>
      <p:ext uri="{BB962C8B-B14F-4D97-AF65-F5344CB8AC3E}">
        <p14:creationId xmlns:p14="http://schemas.microsoft.com/office/powerpoint/2010/main" val="286698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7</a:t>
            </a:fld>
            <a:endParaRPr lang="en-US" altLang="en-US"/>
          </a:p>
        </p:txBody>
      </p:sp>
      <p:sp>
        <p:nvSpPr>
          <p:cNvPr id="3" name="Rectangle 2"/>
          <p:cNvSpPr txBox="1">
            <a:spLocks noChangeArrowheads="1"/>
          </p:cNvSpPr>
          <p:nvPr/>
        </p:nvSpPr>
        <p:spPr>
          <a:xfrm>
            <a:off x="913795" y="812800"/>
            <a:ext cx="10353763" cy="129393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spc="50" smtClean="0">
                <a:ln w="0"/>
                <a:solidFill>
                  <a:schemeClr val="bg2"/>
                </a:solidFill>
                <a:effectLst>
                  <a:innerShdw blurRad="63500" dist="50800" dir="13500000">
                    <a:srgbClr val="000000">
                      <a:alpha val="50000"/>
                    </a:srgbClr>
                  </a:innerShdw>
                </a:effectLst>
                <a:latin typeface="Papyrus" panose="03070502060502030205" pitchFamily="66" charset="0"/>
              </a:rPr>
              <a:t>Philippians 4:9</a:t>
            </a:r>
            <a:endParaRPr lang="en-US" sz="8000" b="1" spc="50" dirty="0" smtClean="0">
              <a:ln w="0"/>
              <a:solidFill>
                <a:schemeClr val="bg2"/>
              </a:solidFill>
              <a:effectLst>
                <a:innerShdw blurRad="63500" dist="50800" dir="13500000">
                  <a:srgbClr val="000000">
                    <a:alpha val="50000"/>
                  </a:srgbClr>
                </a:innerShdw>
              </a:effectLst>
              <a:latin typeface="Papyrus" panose="03070502060502030205" pitchFamily="66" charset="0"/>
            </a:endParaRPr>
          </a:p>
        </p:txBody>
      </p:sp>
      <p:sp>
        <p:nvSpPr>
          <p:cNvPr id="4" name="Rectangle 3"/>
          <p:cNvSpPr txBox="1">
            <a:spLocks noChangeArrowheads="1"/>
          </p:cNvSpPr>
          <p:nvPr/>
        </p:nvSpPr>
        <p:spPr>
          <a:xfrm>
            <a:off x="913795" y="2309934"/>
            <a:ext cx="10353763" cy="175432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3600" b="1" spc="50" dirty="0" smtClean="0">
                <a:ln w="0"/>
                <a:solidFill>
                  <a:schemeClr val="bg2"/>
                </a:solidFill>
                <a:effectLst>
                  <a:outerShdw blurRad="38100" dist="38100" dir="2700000" algn="tl">
                    <a:srgbClr val="000000">
                      <a:alpha val="43137"/>
                    </a:srgbClr>
                  </a:outerShdw>
                </a:effectLst>
                <a:latin typeface="Papyrus" panose="03070502060502030205" pitchFamily="66" charset="0"/>
              </a:rPr>
              <a:t>The things which you learned and received and heard and saw in me, these do, and the God of peace will be with you. </a:t>
            </a:r>
          </a:p>
        </p:txBody>
      </p:sp>
    </p:spTree>
    <p:extLst>
      <p:ext uri="{BB962C8B-B14F-4D97-AF65-F5344CB8AC3E}">
        <p14:creationId xmlns:p14="http://schemas.microsoft.com/office/powerpoint/2010/main" val="188107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6" name="Rectangle 2"/>
          <p:cNvSpPr>
            <a:spLocks noGrp="1" noChangeArrowheads="1"/>
          </p:cNvSpPr>
          <p:nvPr>
            <p:ph type="title"/>
          </p:nvPr>
        </p:nvSpPr>
        <p:spPr>
          <a:xfrm>
            <a:off x="913795" y="585216"/>
            <a:ext cx="10353763" cy="258532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r>
              <a:rPr lang="en-US" altLang="en-US" sz="5400" b="1" cap="all" spc="1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ooper Black" panose="0208090404030B020404" pitchFamily="18" charset="0"/>
              </a:rPr>
              <a:t>Saints should imitate faithful elders and preachers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BE932F-91EB-4D15-9FE7-DB33CDE3969F}" type="slidenum">
              <a:rPr lang="en-US" altLang="en-US" smtClean="0"/>
              <a:pPr/>
              <a:t>9</a:t>
            </a:fld>
            <a:endParaRPr lang="en-US" altLang="en-US"/>
          </a:p>
        </p:txBody>
      </p:sp>
      <p:sp>
        <p:nvSpPr>
          <p:cNvPr id="3" name="Rectangle 2"/>
          <p:cNvSpPr txBox="1">
            <a:spLocks noChangeArrowheads="1"/>
          </p:cNvSpPr>
          <p:nvPr/>
        </p:nvSpPr>
        <p:spPr>
          <a:xfrm>
            <a:off x="913795" y="798047"/>
            <a:ext cx="10353763" cy="1323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1">
            <a:spAutoFit/>
          </a:bodyPr>
          <a:lstStyle>
            <a:lvl1pPr algn="ctr" defTabSz="609585" rtl="0" eaLnBrk="1" latinLnBrk="0" hangingPunct="1">
              <a:spcBef>
                <a:spcPct val="0"/>
              </a:spcBef>
              <a:buNone/>
              <a:defRPr sz="53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8000" b="1" dirty="0" smtClean="0">
                <a:solidFill>
                  <a:schemeClr val="bg1"/>
                </a:solidFill>
                <a:latin typeface="Papyrus" panose="03070502060502030205" pitchFamily="66" charset="0"/>
              </a:rPr>
              <a:t>Hebrews 6:11-12</a:t>
            </a:r>
          </a:p>
        </p:txBody>
      </p:sp>
      <p:sp>
        <p:nvSpPr>
          <p:cNvPr id="4" name="Rectangle 3"/>
          <p:cNvSpPr txBox="1">
            <a:spLocks noChangeArrowheads="1"/>
          </p:cNvSpPr>
          <p:nvPr/>
        </p:nvSpPr>
        <p:spPr>
          <a:xfrm>
            <a:off x="913795" y="2309934"/>
            <a:ext cx="10353763" cy="31700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lvl1pPr marL="457189" indent="-407990" algn="l" defTabSz="609585" rtl="0" eaLnBrk="1" latinLnBrk="0" hangingPunct="1">
              <a:spcBef>
                <a:spcPct val="20000"/>
              </a:spcBef>
              <a:spcAft>
                <a:spcPts val="800"/>
              </a:spcAft>
              <a:buClr>
                <a:schemeClr val="tx2"/>
              </a:buClr>
              <a:buSzPct val="70000"/>
              <a:buFont typeface="Wingdings 2" charset="2"/>
              <a:buChar char=""/>
              <a:defRPr sz="26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959976" indent="-359991" algn="l" defTabSz="609585" rtl="0" eaLnBrk="1" latinLnBrk="0" hangingPunct="1">
              <a:spcBef>
                <a:spcPct val="20000"/>
              </a:spcBef>
              <a:spcAft>
                <a:spcPts val="8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367966" indent="-287993" algn="l" defTabSz="609585" rtl="0" eaLnBrk="1" latinLnBrk="0" hangingPunct="1">
              <a:spcBef>
                <a:spcPct val="20000"/>
              </a:spcBef>
              <a:spcAft>
                <a:spcPts val="800"/>
              </a:spcAft>
              <a:buClr>
                <a:schemeClr val="tx2"/>
              </a:buClr>
              <a:buSzPct val="70000"/>
              <a:buFont typeface="Wingdings 2" charset="2"/>
              <a:buChar char=""/>
              <a:defRPr sz="2133"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84795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2231944" indent="-287993"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68606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3202320"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718574"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4141496" indent="-304792" algn="l" defTabSz="609585" rtl="0" eaLnBrk="1" latinLnBrk="0" hangingPunct="1">
              <a:spcBef>
                <a:spcPct val="20000"/>
              </a:spcBef>
              <a:spcAft>
                <a:spcPts val="800"/>
              </a:spcAft>
              <a:buClr>
                <a:schemeClr val="tx2"/>
              </a:buClr>
              <a:buSzPct val="70000"/>
              <a:buFont typeface="Wingdings 2" charset="2"/>
              <a:buChar char=""/>
              <a:defRPr sz="186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lgn="ctr" fontAlgn="auto">
              <a:spcBef>
                <a:spcPct val="25000"/>
              </a:spcBef>
              <a:buFont typeface="Wingdings 2" charset="2"/>
              <a:buNone/>
            </a:pPr>
            <a:r>
              <a:rPr lang="en-US" altLang="en-US" sz="4000" b="1" dirty="0" smtClean="0">
                <a:solidFill>
                  <a:schemeClr val="bg1"/>
                </a:solidFill>
                <a:effectLst>
                  <a:outerShdw blurRad="38100" dist="38100" dir="2700000" algn="tl">
                    <a:srgbClr val="000000">
                      <a:alpha val="43137"/>
                    </a:srgbClr>
                  </a:outerShdw>
                </a:effectLst>
                <a:latin typeface="Papyrus" panose="03070502060502030205" pitchFamily="66" charset="0"/>
              </a:rPr>
              <a:t>And we desire that each one of you show the same diligence to the full assurance of hope until the end, that you do not become sluggish, but imitate those who through faith and patience inherit the promises. </a:t>
            </a:r>
          </a:p>
        </p:txBody>
      </p:sp>
    </p:spTree>
    <p:extLst>
      <p:ext uri="{BB962C8B-B14F-4D97-AF65-F5344CB8AC3E}">
        <p14:creationId xmlns:p14="http://schemas.microsoft.com/office/powerpoint/2010/main" val="28718714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TC104033929[[fn=Slate]]</Template>
  <TotalTime>2956</TotalTime>
  <Words>671</Words>
  <Application>Microsoft Office PowerPoint</Application>
  <PresentationFormat>Custom</PresentationFormat>
  <Paragraphs>53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Calisto MT</vt:lpstr>
      <vt:lpstr>Cooper Black</vt:lpstr>
      <vt:lpstr>Papyrus</vt:lpstr>
      <vt:lpstr>Trebuchet MS</vt:lpstr>
      <vt:lpstr>Wingdings 2</vt:lpstr>
      <vt:lpstr>Slate</vt:lpstr>
      <vt:lpstr>PowerPoint Presentation</vt:lpstr>
      <vt:lpstr>Why you should be present for every service</vt:lpstr>
      <vt:lpstr> TO IMITATE JESUS AND OTHERS</vt:lpstr>
      <vt:lpstr>Saints should imitate the apostles</vt:lpstr>
      <vt:lpstr>PowerPoint Presentation</vt:lpstr>
      <vt:lpstr>PowerPoint Presentation</vt:lpstr>
      <vt:lpstr>PowerPoint Presentation</vt:lpstr>
      <vt:lpstr>Saints should imitate faithful elders and preachers</vt:lpstr>
      <vt:lpstr>PowerPoint Presentation</vt:lpstr>
      <vt:lpstr>PowerPoint Presentation</vt:lpstr>
      <vt:lpstr>PowerPoint Presentation</vt:lpstr>
      <vt:lpstr>PowerPoint Presentation</vt:lpstr>
      <vt:lpstr>Saints should imitate 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 Hills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you here?</dc:title>
  <dc:creator>Bob Myhan</dc:creator>
  <cp:lastModifiedBy>Bobby Myhan</cp:lastModifiedBy>
  <cp:revision>97</cp:revision>
  <dcterms:created xsi:type="dcterms:W3CDTF">2006-02-04T17:42:24Z</dcterms:created>
  <dcterms:modified xsi:type="dcterms:W3CDTF">2014-05-04T11:22:19Z</dcterms:modified>
</cp:coreProperties>
</file>